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3.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handoutMasterIdLst>
    <p:handoutMasterId r:id="rId35"/>
  </p:handoutMasterIdLst>
  <p:sldIdLst>
    <p:sldId id="256" r:id="rId2"/>
    <p:sldId id="298" r:id="rId3"/>
    <p:sldId id="299" r:id="rId4"/>
    <p:sldId id="291" r:id="rId5"/>
    <p:sldId id="257" r:id="rId6"/>
    <p:sldId id="259" r:id="rId7"/>
    <p:sldId id="267" r:id="rId8"/>
    <p:sldId id="260" r:id="rId9"/>
    <p:sldId id="307" r:id="rId10"/>
    <p:sldId id="308" r:id="rId11"/>
    <p:sldId id="309" r:id="rId12"/>
    <p:sldId id="310" r:id="rId13"/>
    <p:sldId id="288" r:id="rId14"/>
    <p:sldId id="311" r:id="rId15"/>
    <p:sldId id="312" r:id="rId16"/>
    <p:sldId id="313" r:id="rId17"/>
    <p:sldId id="314" r:id="rId18"/>
    <p:sldId id="289" r:id="rId19"/>
    <p:sldId id="296" r:id="rId20"/>
    <p:sldId id="290" r:id="rId21"/>
    <p:sldId id="297" r:id="rId22"/>
    <p:sldId id="300" r:id="rId23"/>
    <p:sldId id="301" r:id="rId24"/>
    <p:sldId id="302" r:id="rId25"/>
    <p:sldId id="303" r:id="rId26"/>
    <p:sldId id="305" r:id="rId27"/>
    <p:sldId id="304" r:id="rId28"/>
    <p:sldId id="261" r:id="rId29"/>
    <p:sldId id="287" r:id="rId30"/>
    <p:sldId id="286" r:id="rId31"/>
    <p:sldId id="262" r:id="rId32"/>
    <p:sldId id="263" r:id="rId33"/>
  </p:sldIdLst>
  <p:sldSz cx="12192000" cy="6858000"/>
  <p:notesSz cx="6858000" cy="9144000"/>
  <p:defaultTextStyle>
    <a:defPPr>
      <a:defRPr lang="en-J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D300"/>
    <a:srgbClr val="1A1AD4"/>
    <a:srgbClr val="FF2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1348"/>
    <p:restoredTop sz="86418"/>
  </p:normalViewPr>
  <p:slideViewPr>
    <p:cSldViewPr snapToGrid="0" snapToObjects="1">
      <p:cViewPr varScale="1">
        <p:scale>
          <a:sx n="109" d="100"/>
          <a:sy n="109" d="100"/>
        </p:scale>
        <p:origin x="216" y="256"/>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snapToObjects="1">
      <p:cViewPr varScale="1">
        <p:scale>
          <a:sx n="99" d="100"/>
          <a:sy n="99" d="100"/>
        </p:scale>
        <p:origin x="4272"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AC8307D-F5A0-4C44-A2B2-11E09BAD7F0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JP"/>
          </a:p>
        </p:txBody>
      </p:sp>
      <p:sp>
        <p:nvSpPr>
          <p:cNvPr id="3" name="Date Placeholder 2">
            <a:extLst>
              <a:ext uri="{FF2B5EF4-FFF2-40B4-BE49-F238E27FC236}">
                <a16:creationId xmlns:a16="http://schemas.microsoft.com/office/drawing/2014/main" id="{78135D4A-3A28-E248-AF94-086EB14713E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8CD3A57-3C66-F146-836B-2EA659552D7D}" type="datetimeFigureOut">
              <a:rPr lang="en-JP" smtClean="0"/>
              <a:t>2020/04/22</a:t>
            </a:fld>
            <a:endParaRPr lang="en-JP"/>
          </a:p>
        </p:txBody>
      </p:sp>
      <p:sp>
        <p:nvSpPr>
          <p:cNvPr id="4" name="Footer Placeholder 3">
            <a:extLst>
              <a:ext uri="{FF2B5EF4-FFF2-40B4-BE49-F238E27FC236}">
                <a16:creationId xmlns:a16="http://schemas.microsoft.com/office/drawing/2014/main" id="{571B3D13-C84C-BA44-83B9-11831F74C96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JP"/>
          </a:p>
        </p:txBody>
      </p:sp>
      <p:sp>
        <p:nvSpPr>
          <p:cNvPr id="5" name="Slide Number Placeholder 4">
            <a:extLst>
              <a:ext uri="{FF2B5EF4-FFF2-40B4-BE49-F238E27FC236}">
                <a16:creationId xmlns:a16="http://schemas.microsoft.com/office/drawing/2014/main" id="{DE991649-8444-C94B-B33F-D4D1B612877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59979FE-1154-C344-9015-83F6C7A10C58}" type="slidenum">
              <a:rPr lang="en-JP" smtClean="0"/>
              <a:t>‹#›</a:t>
            </a:fld>
            <a:endParaRPr lang="en-JP"/>
          </a:p>
        </p:txBody>
      </p:sp>
    </p:spTree>
    <p:extLst>
      <p:ext uri="{BB962C8B-B14F-4D97-AF65-F5344CB8AC3E}">
        <p14:creationId xmlns:p14="http://schemas.microsoft.com/office/powerpoint/2010/main" val="8365304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JP"/>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843E6E-23B1-8246-A552-FF65F13B4507}" type="datetimeFigureOut">
              <a:rPr lang="en-JP" smtClean="0"/>
              <a:t>2020/04/22</a:t>
            </a:fld>
            <a:endParaRPr lang="en-JP"/>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JP"/>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JP"/>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49E2BA-D87E-A84D-B8DE-DCD202B2E202}" type="slidenum">
              <a:rPr lang="en-JP" smtClean="0"/>
              <a:t>‹#›</a:t>
            </a:fld>
            <a:endParaRPr lang="en-JP"/>
          </a:p>
        </p:txBody>
      </p:sp>
    </p:spTree>
    <p:extLst>
      <p:ext uri="{BB962C8B-B14F-4D97-AF65-F5344CB8AC3E}">
        <p14:creationId xmlns:p14="http://schemas.microsoft.com/office/powerpoint/2010/main" val="2258762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ja-JP" altLang="en-US">
                <a:solidFill>
                  <a:schemeClr val="bg1"/>
                </a:solidFill>
              </a:rPr>
              <a:t>１類・情報学専攻の山本渉です。これから少しの時間を頂戴して、オンデマンド型の遠隔授業に使える</a:t>
            </a:r>
            <a:r>
              <a:rPr kumimoji="1" lang="en-US" altLang="ja-JP" dirty="0">
                <a:solidFill>
                  <a:schemeClr val="bg1"/>
                </a:solidFill>
              </a:rPr>
              <a:t>Google Classroom</a:t>
            </a:r>
            <a:r>
              <a:rPr kumimoji="1" lang="ja-JP" altLang="en-US">
                <a:solidFill>
                  <a:schemeClr val="bg1"/>
                </a:solidFill>
              </a:rPr>
              <a:t>を紹介します。</a:t>
            </a:r>
          </a:p>
        </p:txBody>
      </p:sp>
      <p:sp>
        <p:nvSpPr>
          <p:cNvPr id="4" name="Slide Number Placeholder 3"/>
          <p:cNvSpPr>
            <a:spLocks noGrp="1"/>
          </p:cNvSpPr>
          <p:nvPr>
            <p:ph type="sldNum" sz="quarter" idx="5"/>
          </p:nvPr>
        </p:nvSpPr>
        <p:spPr/>
        <p:txBody>
          <a:bodyPr/>
          <a:lstStyle/>
          <a:p>
            <a:fld id="{C149E2BA-D87E-A84D-B8DE-DCD202B2E202}" type="slidenum">
              <a:rPr lang="en-JP" smtClean="0"/>
              <a:t>1</a:t>
            </a:fld>
            <a:endParaRPr lang="en-JP"/>
          </a:p>
        </p:txBody>
      </p:sp>
    </p:spTree>
    <p:extLst>
      <p:ext uri="{BB962C8B-B14F-4D97-AF65-F5344CB8AC3E}">
        <p14:creationId xmlns:p14="http://schemas.microsoft.com/office/powerpoint/2010/main" val="27094805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ja-JP" altLang="en-US">
                <a:solidFill>
                  <a:schemeClr val="bg1"/>
                </a:solidFill>
              </a:rPr>
              <a:t>クラスは、参加しているメンバー全員と授業全体の総称です。ストリームでは、すべての生徒だけでなく、特定の生徒を指定して投稿できます。投稿へのファイルの添付と、未来の時間を設定した投稿の予約も可能です。</a:t>
            </a:r>
          </a:p>
        </p:txBody>
      </p:sp>
      <p:sp>
        <p:nvSpPr>
          <p:cNvPr id="4" name="Slide Number Placeholder 3"/>
          <p:cNvSpPr>
            <a:spLocks noGrp="1"/>
          </p:cNvSpPr>
          <p:nvPr>
            <p:ph type="sldNum" sz="quarter" idx="5"/>
          </p:nvPr>
        </p:nvSpPr>
        <p:spPr/>
        <p:txBody>
          <a:bodyPr/>
          <a:lstStyle/>
          <a:p>
            <a:fld id="{C149E2BA-D87E-A84D-B8DE-DCD202B2E202}" type="slidenum">
              <a:rPr lang="en-JP" smtClean="0"/>
              <a:t>10</a:t>
            </a:fld>
            <a:endParaRPr lang="en-JP"/>
          </a:p>
        </p:txBody>
      </p:sp>
    </p:spTree>
    <p:extLst>
      <p:ext uri="{BB962C8B-B14F-4D97-AF65-F5344CB8AC3E}">
        <p14:creationId xmlns:p14="http://schemas.microsoft.com/office/powerpoint/2010/main" val="7528275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ja-JP" altLang="en-US">
                <a:solidFill>
                  <a:schemeClr val="bg1"/>
                </a:solidFill>
              </a:rPr>
              <a:t>クラスは、参加しているメンバー全員と授業全体の総称です。ストリームでは、すべての生徒だけでなく、特定の生徒を指定して投稿できます。投稿へのファイルの添付と、未来の時間を設定した投稿の予約も可能です。</a:t>
            </a:r>
          </a:p>
        </p:txBody>
      </p:sp>
      <p:sp>
        <p:nvSpPr>
          <p:cNvPr id="4" name="Slide Number Placeholder 3"/>
          <p:cNvSpPr>
            <a:spLocks noGrp="1"/>
          </p:cNvSpPr>
          <p:nvPr>
            <p:ph type="sldNum" sz="quarter" idx="5"/>
          </p:nvPr>
        </p:nvSpPr>
        <p:spPr/>
        <p:txBody>
          <a:bodyPr/>
          <a:lstStyle/>
          <a:p>
            <a:fld id="{C149E2BA-D87E-A84D-B8DE-DCD202B2E202}" type="slidenum">
              <a:rPr lang="en-JP" smtClean="0"/>
              <a:t>11</a:t>
            </a:fld>
            <a:endParaRPr lang="en-JP"/>
          </a:p>
        </p:txBody>
      </p:sp>
    </p:spTree>
    <p:extLst>
      <p:ext uri="{BB962C8B-B14F-4D97-AF65-F5344CB8AC3E}">
        <p14:creationId xmlns:p14="http://schemas.microsoft.com/office/powerpoint/2010/main" val="20963169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ja-JP" altLang="en-US">
                <a:solidFill>
                  <a:schemeClr val="bg1"/>
                </a:solidFill>
              </a:rPr>
              <a:t>クラスは、参加しているメンバー全員と授業全体の総称です。ストリームでは、すべての生徒だけでなく、特定の生徒を指定して投稿できます。投稿へのファイルの添付と、未来の時間を設定した投稿の予約も可能です。</a:t>
            </a:r>
          </a:p>
        </p:txBody>
      </p:sp>
      <p:sp>
        <p:nvSpPr>
          <p:cNvPr id="4" name="Slide Number Placeholder 3"/>
          <p:cNvSpPr>
            <a:spLocks noGrp="1"/>
          </p:cNvSpPr>
          <p:nvPr>
            <p:ph type="sldNum" sz="quarter" idx="5"/>
          </p:nvPr>
        </p:nvSpPr>
        <p:spPr/>
        <p:txBody>
          <a:bodyPr/>
          <a:lstStyle/>
          <a:p>
            <a:fld id="{C149E2BA-D87E-A84D-B8DE-DCD202B2E202}" type="slidenum">
              <a:rPr lang="en-JP" smtClean="0"/>
              <a:t>12</a:t>
            </a:fld>
            <a:endParaRPr lang="en-JP"/>
          </a:p>
        </p:txBody>
      </p:sp>
    </p:spTree>
    <p:extLst>
      <p:ext uri="{BB962C8B-B14F-4D97-AF65-F5344CB8AC3E}">
        <p14:creationId xmlns:p14="http://schemas.microsoft.com/office/powerpoint/2010/main" val="30760697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solidFill>
                  <a:schemeClr val="bg1"/>
                </a:solidFill>
              </a:rPr>
              <a:t>授業は、教材や成果物など、教師とクラスの全員が単元ごとにまとまったやりとりを行う場所です。</a:t>
            </a:r>
          </a:p>
        </p:txBody>
      </p:sp>
      <p:sp>
        <p:nvSpPr>
          <p:cNvPr id="4" name="Slide Number Placeholder 3"/>
          <p:cNvSpPr>
            <a:spLocks noGrp="1"/>
          </p:cNvSpPr>
          <p:nvPr>
            <p:ph type="sldNum" sz="quarter" idx="5"/>
          </p:nvPr>
        </p:nvSpPr>
        <p:spPr/>
        <p:txBody>
          <a:bodyPr/>
          <a:lstStyle/>
          <a:p>
            <a:fld id="{C149E2BA-D87E-A84D-B8DE-DCD202B2E202}" type="slidenum">
              <a:rPr lang="en-JP" smtClean="0"/>
              <a:t>13</a:t>
            </a:fld>
            <a:endParaRPr lang="en-JP"/>
          </a:p>
        </p:txBody>
      </p:sp>
    </p:spTree>
    <p:extLst>
      <p:ext uri="{BB962C8B-B14F-4D97-AF65-F5344CB8AC3E}">
        <p14:creationId xmlns:p14="http://schemas.microsoft.com/office/powerpoint/2010/main" val="9394118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ja-JP" altLang="en-US">
                <a:solidFill>
                  <a:schemeClr val="bg1"/>
                </a:solidFill>
              </a:rPr>
              <a:t>課題とは、教材と出題のセットです。授業に、課題を置いた場合、生徒は課題に取り組んで、成果物を作成し、提出します。</a:t>
            </a:r>
            <a:endParaRPr kumimoji="1" lang="en-US" altLang="ja-JP" dirty="0">
              <a:solidFill>
                <a:schemeClr val="bg1"/>
              </a:solidFill>
            </a:endParaRPr>
          </a:p>
          <a:p>
            <a:r>
              <a:rPr kumimoji="1" lang="en-US" altLang="ja-JP" dirty="0">
                <a:solidFill>
                  <a:schemeClr val="bg1"/>
                </a:solidFill>
              </a:rPr>
              <a:t>[</a:t>
            </a:r>
            <a:r>
              <a:rPr kumimoji="1" lang="ja-JP" altLang="en-US">
                <a:solidFill>
                  <a:schemeClr val="bg1"/>
                </a:solidFill>
              </a:rPr>
              <a:t>クリック</a:t>
            </a:r>
            <a:r>
              <a:rPr kumimoji="1" lang="en-US" altLang="ja-JP" dirty="0">
                <a:solidFill>
                  <a:schemeClr val="bg1"/>
                </a:solidFill>
              </a:rPr>
              <a:t>] </a:t>
            </a:r>
            <a:r>
              <a:rPr kumimoji="1" lang="ja-JP" altLang="en-US">
                <a:solidFill>
                  <a:schemeClr val="bg1"/>
                </a:solidFill>
              </a:rPr>
              <a:t>テスト付き課題は、教材と</a:t>
            </a:r>
            <a:r>
              <a:rPr kumimoji="1" lang="en-US" altLang="ja-JP" dirty="0">
                <a:solidFill>
                  <a:schemeClr val="bg1"/>
                </a:solidFill>
              </a:rPr>
              <a:t>Google</a:t>
            </a:r>
            <a:r>
              <a:rPr kumimoji="1" lang="ja-JP" altLang="en-US">
                <a:solidFill>
                  <a:schemeClr val="bg1"/>
                </a:solidFill>
              </a:rPr>
              <a:t>フォームによるテストのセットです。</a:t>
            </a:r>
            <a:endParaRPr kumimoji="1" lang="en-US" altLang="ja-JP" dirty="0">
              <a:solidFill>
                <a:schemeClr val="bg1"/>
              </a:solidFill>
            </a:endParaRPr>
          </a:p>
          <a:p>
            <a:r>
              <a:rPr kumimoji="1" lang="ja-JP" altLang="en-US">
                <a:solidFill>
                  <a:schemeClr val="bg1"/>
                </a:solidFill>
              </a:rPr>
              <a:t>様々なファイルを添付できます。</a:t>
            </a:r>
            <a:endParaRPr kumimoji="1" lang="en-US" altLang="ja-JP" dirty="0">
              <a:solidFill>
                <a:schemeClr val="bg1"/>
              </a:solidFill>
            </a:endParaRPr>
          </a:p>
          <a:p>
            <a:r>
              <a:rPr kumimoji="1" lang="ja-JP" altLang="en-US">
                <a:solidFill>
                  <a:schemeClr val="bg1"/>
                </a:solidFill>
              </a:rPr>
              <a:t>ビデオにあったように、</a:t>
            </a:r>
            <a:r>
              <a:rPr kumimoji="1" lang="en-US" altLang="ja-JP" dirty="0">
                <a:solidFill>
                  <a:schemeClr val="bg1"/>
                </a:solidFill>
              </a:rPr>
              <a:t>YouTube</a:t>
            </a:r>
            <a:r>
              <a:rPr kumimoji="1" lang="ja-JP" altLang="en-US">
                <a:solidFill>
                  <a:schemeClr val="bg1"/>
                </a:solidFill>
              </a:rPr>
              <a:t>の検索とリンクが</a:t>
            </a:r>
            <a:r>
              <a:rPr kumimoji="1" lang="en-US" altLang="ja-JP" dirty="0">
                <a:solidFill>
                  <a:schemeClr val="bg1"/>
                </a:solidFill>
              </a:rPr>
              <a:t>Classroom</a:t>
            </a:r>
            <a:r>
              <a:rPr kumimoji="1" lang="ja-JP" altLang="en-US">
                <a:solidFill>
                  <a:schemeClr val="bg1"/>
                </a:solidFill>
              </a:rPr>
              <a:t>の中でできます。</a:t>
            </a:r>
            <a:endParaRPr kumimoji="1" lang="en-US" altLang="ja-JP" dirty="0">
              <a:solidFill>
                <a:schemeClr val="bg1"/>
              </a:solidFill>
            </a:endParaRPr>
          </a:p>
          <a:p>
            <a:r>
              <a:rPr kumimoji="1" lang="ja-JP" altLang="en-US">
                <a:solidFill>
                  <a:schemeClr val="bg1"/>
                </a:solidFill>
              </a:rPr>
              <a:t>授業ページも、ストリームページと同じく、デフォルトの並びはタイムラインですが、手動で並べ替えることもできます。</a:t>
            </a:r>
            <a:endParaRPr kumimoji="1" lang="en-US" altLang="ja-JP" dirty="0">
              <a:solidFill>
                <a:schemeClr val="bg1"/>
              </a:solidFill>
            </a:endParaRPr>
          </a:p>
        </p:txBody>
      </p:sp>
      <p:sp>
        <p:nvSpPr>
          <p:cNvPr id="4" name="Slide Number Placeholder 3"/>
          <p:cNvSpPr>
            <a:spLocks noGrp="1"/>
          </p:cNvSpPr>
          <p:nvPr>
            <p:ph type="sldNum" sz="quarter" idx="5"/>
          </p:nvPr>
        </p:nvSpPr>
        <p:spPr/>
        <p:txBody>
          <a:bodyPr/>
          <a:lstStyle/>
          <a:p>
            <a:fld id="{C149E2BA-D87E-A84D-B8DE-DCD202B2E202}" type="slidenum">
              <a:rPr lang="en-JP" smtClean="0"/>
              <a:t>14</a:t>
            </a:fld>
            <a:endParaRPr lang="en-JP"/>
          </a:p>
        </p:txBody>
      </p:sp>
    </p:spTree>
    <p:extLst>
      <p:ext uri="{BB962C8B-B14F-4D97-AF65-F5344CB8AC3E}">
        <p14:creationId xmlns:p14="http://schemas.microsoft.com/office/powerpoint/2010/main" val="31091135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ja-JP" altLang="en-US">
                <a:solidFill>
                  <a:schemeClr val="bg1"/>
                </a:solidFill>
              </a:rPr>
              <a:t>課題とは、教材と出題のセットです。授業に、課題を置いた場合、生徒は課題に取り組んで、成果物を作成し、提出します。</a:t>
            </a:r>
            <a:endParaRPr kumimoji="1" lang="en-US" altLang="ja-JP" dirty="0">
              <a:solidFill>
                <a:schemeClr val="bg1"/>
              </a:solidFill>
            </a:endParaRPr>
          </a:p>
          <a:p>
            <a:r>
              <a:rPr kumimoji="1" lang="en-US" altLang="ja-JP" dirty="0">
                <a:solidFill>
                  <a:schemeClr val="bg1"/>
                </a:solidFill>
              </a:rPr>
              <a:t>[</a:t>
            </a:r>
            <a:r>
              <a:rPr kumimoji="1" lang="ja-JP" altLang="en-US">
                <a:solidFill>
                  <a:schemeClr val="bg1"/>
                </a:solidFill>
              </a:rPr>
              <a:t>クリック</a:t>
            </a:r>
            <a:r>
              <a:rPr kumimoji="1" lang="en-US" altLang="ja-JP" dirty="0">
                <a:solidFill>
                  <a:schemeClr val="bg1"/>
                </a:solidFill>
              </a:rPr>
              <a:t>] </a:t>
            </a:r>
            <a:r>
              <a:rPr kumimoji="1" lang="ja-JP" altLang="en-US">
                <a:solidFill>
                  <a:schemeClr val="bg1"/>
                </a:solidFill>
              </a:rPr>
              <a:t>テスト付き課題は、教材と</a:t>
            </a:r>
            <a:r>
              <a:rPr kumimoji="1" lang="en-US" altLang="ja-JP" dirty="0">
                <a:solidFill>
                  <a:schemeClr val="bg1"/>
                </a:solidFill>
              </a:rPr>
              <a:t>Google</a:t>
            </a:r>
            <a:r>
              <a:rPr kumimoji="1" lang="ja-JP" altLang="en-US">
                <a:solidFill>
                  <a:schemeClr val="bg1"/>
                </a:solidFill>
              </a:rPr>
              <a:t>フォームによるテストのセットです。</a:t>
            </a:r>
            <a:endParaRPr kumimoji="1" lang="en-US" altLang="ja-JP" dirty="0">
              <a:solidFill>
                <a:schemeClr val="bg1"/>
              </a:solidFill>
            </a:endParaRPr>
          </a:p>
          <a:p>
            <a:r>
              <a:rPr kumimoji="1" lang="ja-JP" altLang="en-US">
                <a:solidFill>
                  <a:schemeClr val="bg1"/>
                </a:solidFill>
              </a:rPr>
              <a:t>課題には、様々なファイルを添付できます。</a:t>
            </a:r>
            <a:endParaRPr kumimoji="1" lang="en-US" altLang="ja-JP" dirty="0">
              <a:solidFill>
                <a:schemeClr val="bg1"/>
              </a:solidFill>
            </a:endParaRPr>
          </a:p>
          <a:p>
            <a:r>
              <a:rPr kumimoji="1" lang="ja-JP" altLang="en-US">
                <a:solidFill>
                  <a:schemeClr val="bg1"/>
                </a:solidFill>
              </a:rPr>
              <a:t>ビデオにあったように、</a:t>
            </a:r>
            <a:r>
              <a:rPr kumimoji="1" lang="en-US" altLang="ja-JP" dirty="0">
                <a:solidFill>
                  <a:schemeClr val="bg1"/>
                </a:solidFill>
              </a:rPr>
              <a:t>YouTube</a:t>
            </a:r>
            <a:r>
              <a:rPr kumimoji="1" lang="ja-JP" altLang="en-US">
                <a:solidFill>
                  <a:schemeClr val="bg1"/>
                </a:solidFill>
              </a:rPr>
              <a:t>の検索とリンクが</a:t>
            </a:r>
            <a:r>
              <a:rPr kumimoji="1" lang="en-US" altLang="ja-JP" dirty="0">
                <a:solidFill>
                  <a:schemeClr val="bg1"/>
                </a:solidFill>
              </a:rPr>
              <a:t>Classroom</a:t>
            </a:r>
            <a:r>
              <a:rPr kumimoji="1" lang="ja-JP" altLang="en-US">
                <a:solidFill>
                  <a:schemeClr val="bg1"/>
                </a:solidFill>
              </a:rPr>
              <a:t>の中でできます。</a:t>
            </a:r>
            <a:endParaRPr kumimoji="1" lang="en-US" altLang="ja-JP" dirty="0">
              <a:solidFill>
                <a:schemeClr val="bg1"/>
              </a:solidFill>
            </a:endParaRPr>
          </a:p>
          <a:p>
            <a:r>
              <a:rPr kumimoji="1" lang="ja-JP" altLang="en-US">
                <a:solidFill>
                  <a:schemeClr val="bg1"/>
                </a:solidFill>
              </a:rPr>
              <a:t>授業ページも、ストリームページと同じく、デフォルトの並びはタイムラインですが、手動で並べ替えることもできます。</a:t>
            </a:r>
            <a:endParaRPr kumimoji="1" lang="en-US" altLang="ja-JP" dirty="0">
              <a:solidFill>
                <a:schemeClr val="bg1"/>
              </a:solidFill>
            </a:endParaRPr>
          </a:p>
        </p:txBody>
      </p:sp>
      <p:sp>
        <p:nvSpPr>
          <p:cNvPr id="4" name="Slide Number Placeholder 3"/>
          <p:cNvSpPr>
            <a:spLocks noGrp="1"/>
          </p:cNvSpPr>
          <p:nvPr>
            <p:ph type="sldNum" sz="quarter" idx="5"/>
          </p:nvPr>
        </p:nvSpPr>
        <p:spPr/>
        <p:txBody>
          <a:bodyPr/>
          <a:lstStyle/>
          <a:p>
            <a:fld id="{C149E2BA-D87E-A84D-B8DE-DCD202B2E202}" type="slidenum">
              <a:rPr lang="en-JP" smtClean="0"/>
              <a:t>15</a:t>
            </a:fld>
            <a:endParaRPr lang="en-JP"/>
          </a:p>
        </p:txBody>
      </p:sp>
    </p:spTree>
    <p:extLst>
      <p:ext uri="{BB962C8B-B14F-4D97-AF65-F5344CB8AC3E}">
        <p14:creationId xmlns:p14="http://schemas.microsoft.com/office/powerpoint/2010/main" val="36736777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ja-JP" altLang="en-US">
                <a:solidFill>
                  <a:schemeClr val="bg1"/>
                </a:solidFill>
              </a:rPr>
              <a:t>課題とは、教材と出題のセットです。授業に、課題を置いた場合、生徒は課題に取り組んで、成果物を作成し、提出します。</a:t>
            </a:r>
            <a:endParaRPr kumimoji="1" lang="en-US" altLang="ja-JP" dirty="0">
              <a:solidFill>
                <a:schemeClr val="bg1"/>
              </a:solidFill>
            </a:endParaRPr>
          </a:p>
          <a:p>
            <a:r>
              <a:rPr kumimoji="1" lang="en-US" altLang="ja-JP" dirty="0">
                <a:solidFill>
                  <a:schemeClr val="bg1"/>
                </a:solidFill>
              </a:rPr>
              <a:t>[</a:t>
            </a:r>
            <a:r>
              <a:rPr kumimoji="1" lang="ja-JP" altLang="en-US">
                <a:solidFill>
                  <a:schemeClr val="bg1"/>
                </a:solidFill>
              </a:rPr>
              <a:t>クリック</a:t>
            </a:r>
            <a:r>
              <a:rPr kumimoji="1" lang="en-US" altLang="ja-JP" dirty="0">
                <a:solidFill>
                  <a:schemeClr val="bg1"/>
                </a:solidFill>
              </a:rPr>
              <a:t>] </a:t>
            </a:r>
            <a:r>
              <a:rPr kumimoji="1" lang="ja-JP" altLang="en-US">
                <a:solidFill>
                  <a:schemeClr val="bg1"/>
                </a:solidFill>
              </a:rPr>
              <a:t>テスト付き課題は、教材と</a:t>
            </a:r>
            <a:r>
              <a:rPr kumimoji="1" lang="en-US" altLang="ja-JP" dirty="0">
                <a:solidFill>
                  <a:schemeClr val="bg1"/>
                </a:solidFill>
              </a:rPr>
              <a:t>Google</a:t>
            </a:r>
            <a:r>
              <a:rPr kumimoji="1" lang="ja-JP" altLang="en-US">
                <a:solidFill>
                  <a:schemeClr val="bg1"/>
                </a:solidFill>
              </a:rPr>
              <a:t>フォームによるテストのセットです。</a:t>
            </a:r>
            <a:endParaRPr kumimoji="1" lang="en-US" altLang="ja-JP" dirty="0">
              <a:solidFill>
                <a:schemeClr val="bg1"/>
              </a:solidFill>
            </a:endParaRPr>
          </a:p>
          <a:p>
            <a:r>
              <a:rPr kumimoji="1" lang="ja-JP" altLang="en-US">
                <a:solidFill>
                  <a:schemeClr val="bg1"/>
                </a:solidFill>
              </a:rPr>
              <a:t>課題には、様々なファイルを添付できます。</a:t>
            </a:r>
            <a:endParaRPr kumimoji="1" lang="en-US" altLang="ja-JP" dirty="0">
              <a:solidFill>
                <a:schemeClr val="bg1"/>
              </a:solidFill>
            </a:endParaRPr>
          </a:p>
          <a:p>
            <a:r>
              <a:rPr kumimoji="1" lang="en-US" altLang="ja-JP" dirty="0">
                <a:solidFill>
                  <a:schemeClr val="bg1"/>
                </a:solidFill>
              </a:rPr>
              <a:t>[</a:t>
            </a:r>
            <a:r>
              <a:rPr kumimoji="1" lang="ja-JP" altLang="en-US">
                <a:solidFill>
                  <a:schemeClr val="bg1"/>
                </a:solidFill>
              </a:rPr>
              <a:t>クリック</a:t>
            </a:r>
            <a:r>
              <a:rPr kumimoji="1" lang="en-US" altLang="ja-JP" dirty="0">
                <a:solidFill>
                  <a:schemeClr val="bg1"/>
                </a:solidFill>
              </a:rPr>
              <a:t>] </a:t>
            </a:r>
            <a:r>
              <a:rPr kumimoji="1" lang="ja-JP" altLang="en-US">
                <a:solidFill>
                  <a:schemeClr val="bg1"/>
                </a:solidFill>
              </a:rPr>
              <a:t>ビデオにあったように、</a:t>
            </a:r>
            <a:r>
              <a:rPr kumimoji="1" lang="en-US" altLang="ja-JP" dirty="0">
                <a:solidFill>
                  <a:schemeClr val="bg1"/>
                </a:solidFill>
              </a:rPr>
              <a:t>YouTube</a:t>
            </a:r>
            <a:r>
              <a:rPr kumimoji="1" lang="ja-JP" altLang="en-US">
                <a:solidFill>
                  <a:schemeClr val="bg1"/>
                </a:solidFill>
              </a:rPr>
              <a:t>の検索とリンクが</a:t>
            </a:r>
            <a:r>
              <a:rPr kumimoji="1" lang="en-US" altLang="ja-JP" dirty="0">
                <a:solidFill>
                  <a:schemeClr val="bg1"/>
                </a:solidFill>
              </a:rPr>
              <a:t>Classroom</a:t>
            </a:r>
            <a:r>
              <a:rPr kumimoji="1" lang="ja-JP" altLang="en-US">
                <a:solidFill>
                  <a:schemeClr val="bg1"/>
                </a:solidFill>
              </a:rPr>
              <a:t>の中でできます。</a:t>
            </a:r>
            <a:endParaRPr kumimoji="1" lang="en-US" altLang="ja-JP" dirty="0">
              <a:solidFill>
                <a:schemeClr val="bg1"/>
              </a:solidFill>
            </a:endParaRPr>
          </a:p>
          <a:p>
            <a:r>
              <a:rPr kumimoji="1" lang="ja-JP" altLang="en-US">
                <a:solidFill>
                  <a:schemeClr val="bg1"/>
                </a:solidFill>
              </a:rPr>
              <a:t>授業ページも、ストリームページと同じく、デフォルトの並びはタイムラインですが、手動で並べ替えることもできます。</a:t>
            </a:r>
            <a:endParaRPr kumimoji="1" lang="en-US" altLang="ja-JP" dirty="0">
              <a:solidFill>
                <a:schemeClr val="bg1"/>
              </a:solidFill>
            </a:endParaRPr>
          </a:p>
        </p:txBody>
      </p:sp>
      <p:sp>
        <p:nvSpPr>
          <p:cNvPr id="4" name="Slide Number Placeholder 3"/>
          <p:cNvSpPr>
            <a:spLocks noGrp="1"/>
          </p:cNvSpPr>
          <p:nvPr>
            <p:ph type="sldNum" sz="quarter" idx="5"/>
          </p:nvPr>
        </p:nvSpPr>
        <p:spPr/>
        <p:txBody>
          <a:bodyPr/>
          <a:lstStyle/>
          <a:p>
            <a:fld id="{C149E2BA-D87E-A84D-B8DE-DCD202B2E202}" type="slidenum">
              <a:rPr lang="en-JP" smtClean="0"/>
              <a:t>16</a:t>
            </a:fld>
            <a:endParaRPr lang="en-JP"/>
          </a:p>
        </p:txBody>
      </p:sp>
    </p:spTree>
    <p:extLst>
      <p:ext uri="{BB962C8B-B14F-4D97-AF65-F5344CB8AC3E}">
        <p14:creationId xmlns:p14="http://schemas.microsoft.com/office/powerpoint/2010/main" val="6143760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ja-JP" altLang="en-US">
                <a:solidFill>
                  <a:schemeClr val="bg1"/>
                </a:solidFill>
              </a:rPr>
              <a:t>課題とは、教材と出題のセットです。授業に、課題を置いた場合、生徒は課題に取り組んで、成果物を作成し、提出します。</a:t>
            </a:r>
            <a:endParaRPr kumimoji="1" lang="en-US" altLang="ja-JP" dirty="0">
              <a:solidFill>
                <a:schemeClr val="bg1"/>
              </a:solidFill>
            </a:endParaRPr>
          </a:p>
          <a:p>
            <a:r>
              <a:rPr kumimoji="1" lang="en-US" altLang="ja-JP" dirty="0">
                <a:solidFill>
                  <a:schemeClr val="bg1"/>
                </a:solidFill>
              </a:rPr>
              <a:t>[</a:t>
            </a:r>
            <a:r>
              <a:rPr kumimoji="1" lang="ja-JP" altLang="en-US">
                <a:solidFill>
                  <a:schemeClr val="bg1"/>
                </a:solidFill>
              </a:rPr>
              <a:t>クリック</a:t>
            </a:r>
            <a:r>
              <a:rPr kumimoji="1" lang="en-US" altLang="ja-JP" dirty="0">
                <a:solidFill>
                  <a:schemeClr val="bg1"/>
                </a:solidFill>
              </a:rPr>
              <a:t>] </a:t>
            </a:r>
            <a:r>
              <a:rPr kumimoji="1" lang="ja-JP" altLang="en-US">
                <a:solidFill>
                  <a:schemeClr val="bg1"/>
                </a:solidFill>
              </a:rPr>
              <a:t>テスト付き課題は、教材と</a:t>
            </a:r>
            <a:r>
              <a:rPr kumimoji="1" lang="en-US" altLang="ja-JP" dirty="0">
                <a:solidFill>
                  <a:schemeClr val="bg1"/>
                </a:solidFill>
              </a:rPr>
              <a:t>Google</a:t>
            </a:r>
            <a:r>
              <a:rPr kumimoji="1" lang="ja-JP" altLang="en-US">
                <a:solidFill>
                  <a:schemeClr val="bg1"/>
                </a:solidFill>
              </a:rPr>
              <a:t>フォームによるテストのセットです。</a:t>
            </a:r>
            <a:endParaRPr kumimoji="1" lang="en-US" altLang="ja-JP" dirty="0">
              <a:solidFill>
                <a:schemeClr val="bg1"/>
              </a:solidFill>
            </a:endParaRPr>
          </a:p>
          <a:p>
            <a:r>
              <a:rPr kumimoji="1" lang="ja-JP" altLang="en-US">
                <a:solidFill>
                  <a:schemeClr val="bg1"/>
                </a:solidFill>
              </a:rPr>
              <a:t>課題には、様々なファイルを添付できます。</a:t>
            </a:r>
            <a:endParaRPr kumimoji="1" lang="en-US" altLang="ja-JP" dirty="0">
              <a:solidFill>
                <a:schemeClr val="bg1"/>
              </a:solidFill>
            </a:endParaRPr>
          </a:p>
          <a:p>
            <a:r>
              <a:rPr kumimoji="1" lang="en-US" altLang="ja-JP" dirty="0">
                <a:solidFill>
                  <a:schemeClr val="bg1"/>
                </a:solidFill>
              </a:rPr>
              <a:t>[</a:t>
            </a:r>
            <a:r>
              <a:rPr kumimoji="1" lang="ja-JP" altLang="en-US">
                <a:solidFill>
                  <a:schemeClr val="bg1"/>
                </a:solidFill>
              </a:rPr>
              <a:t>クリック</a:t>
            </a:r>
            <a:r>
              <a:rPr kumimoji="1" lang="en-US" altLang="ja-JP" dirty="0">
                <a:solidFill>
                  <a:schemeClr val="bg1"/>
                </a:solidFill>
              </a:rPr>
              <a:t>] </a:t>
            </a:r>
            <a:r>
              <a:rPr kumimoji="1" lang="ja-JP" altLang="en-US">
                <a:solidFill>
                  <a:schemeClr val="bg1"/>
                </a:solidFill>
              </a:rPr>
              <a:t>ビデオにあったように、</a:t>
            </a:r>
            <a:r>
              <a:rPr kumimoji="1" lang="en-US" altLang="ja-JP" dirty="0">
                <a:solidFill>
                  <a:schemeClr val="bg1"/>
                </a:solidFill>
              </a:rPr>
              <a:t>YouTube</a:t>
            </a:r>
            <a:r>
              <a:rPr kumimoji="1" lang="ja-JP" altLang="en-US">
                <a:solidFill>
                  <a:schemeClr val="bg1"/>
                </a:solidFill>
              </a:rPr>
              <a:t>の検索とリンクが</a:t>
            </a:r>
            <a:r>
              <a:rPr kumimoji="1" lang="en-US" altLang="ja-JP" dirty="0">
                <a:solidFill>
                  <a:schemeClr val="bg1"/>
                </a:solidFill>
              </a:rPr>
              <a:t>Classroom</a:t>
            </a:r>
            <a:r>
              <a:rPr kumimoji="1" lang="ja-JP" altLang="en-US">
                <a:solidFill>
                  <a:schemeClr val="bg1"/>
                </a:solidFill>
              </a:rPr>
              <a:t>の中でできます。</a:t>
            </a:r>
            <a:endParaRPr kumimoji="1" lang="en-US" altLang="ja-JP" dirty="0">
              <a:solidFill>
                <a:schemeClr val="bg1"/>
              </a:solidFill>
            </a:endParaRPr>
          </a:p>
          <a:p>
            <a:r>
              <a:rPr kumimoji="1" lang="en-US" altLang="ja-JP" dirty="0">
                <a:solidFill>
                  <a:schemeClr val="bg1"/>
                </a:solidFill>
              </a:rPr>
              <a:t>[</a:t>
            </a:r>
            <a:r>
              <a:rPr kumimoji="1" lang="ja-JP" altLang="en-US">
                <a:solidFill>
                  <a:schemeClr val="bg1"/>
                </a:solidFill>
              </a:rPr>
              <a:t>クリック</a:t>
            </a:r>
            <a:r>
              <a:rPr kumimoji="1" lang="en-US" altLang="ja-JP" dirty="0">
                <a:solidFill>
                  <a:schemeClr val="bg1"/>
                </a:solidFill>
              </a:rPr>
              <a:t>] </a:t>
            </a:r>
            <a:r>
              <a:rPr kumimoji="1" lang="ja-JP" altLang="en-US">
                <a:solidFill>
                  <a:schemeClr val="bg1"/>
                </a:solidFill>
              </a:rPr>
              <a:t>授業ページも、ストリームページと同じく、デフォルトの並びはタイムラインですが、手動で並べ替えることもできます。</a:t>
            </a:r>
            <a:endParaRPr kumimoji="1" lang="en-US" altLang="ja-JP" dirty="0">
              <a:solidFill>
                <a:schemeClr val="bg1"/>
              </a:solidFill>
            </a:endParaRPr>
          </a:p>
        </p:txBody>
      </p:sp>
      <p:sp>
        <p:nvSpPr>
          <p:cNvPr id="4" name="Slide Number Placeholder 3"/>
          <p:cNvSpPr>
            <a:spLocks noGrp="1"/>
          </p:cNvSpPr>
          <p:nvPr>
            <p:ph type="sldNum" sz="quarter" idx="5"/>
          </p:nvPr>
        </p:nvSpPr>
        <p:spPr/>
        <p:txBody>
          <a:bodyPr/>
          <a:lstStyle/>
          <a:p>
            <a:fld id="{C149E2BA-D87E-A84D-B8DE-DCD202B2E202}" type="slidenum">
              <a:rPr lang="en-JP" smtClean="0"/>
              <a:t>17</a:t>
            </a:fld>
            <a:endParaRPr lang="en-JP"/>
          </a:p>
        </p:txBody>
      </p:sp>
    </p:spTree>
    <p:extLst>
      <p:ext uri="{BB962C8B-B14F-4D97-AF65-F5344CB8AC3E}">
        <p14:creationId xmlns:p14="http://schemas.microsoft.com/office/powerpoint/2010/main" val="15772572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ja-JP" altLang="en-US">
                <a:solidFill>
                  <a:schemeClr val="bg1"/>
                </a:solidFill>
              </a:rPr>
              <a:t>メンバーページは、いわゆる名簿です。</a:t>
            </a:r>
          </a:p>
        </p:txBody>
      </p:sp>
      <p:sp>
        <p:nvSpPr>
          <p:cNvPr id="4" name="Slide Number Placeholder 3"/>
          <p:cNvSpPr>
            <a:spLocks noGrp="1"/>
          </p:cNvSpPr>
          <p:nvPr>
            <p:ph type="sldNum" sz="quarter" idx="5"/>
          </p:nvPr>
        </p:nvSpPr>
        <p:spPr/>
        <p:txBody>
          <a:bodyPr/>
          <a:lstStyle/>
          <a:p>
            <a:fld id="{C149E2BA-D87E-A84D-B8DE-DCD202B2E202}" type="slidenum">
              <a:rPr lang="en-JP" smtClean="0"/>
              <a:t>18</a:t>
            </a:fld>
            <a:endParaRPr lang="en-JP"/>
          </a:p>
        </p:txBody>
      </p:sp>
    </p:spTree>
    <p:extLst>
      <p:ext uri="{BB962C8B-B14F-4D97-AF65-F5344CB8AC3E}">
        <p14:creationId xmlns:p14="http://schemas.microsoft.com/office/powerpoint/2010/main" val="24632639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ja-JP" altLang="en-US">
                <a:solidFill>
                  <a:schemeClr val="bg1"/>
                </a:solidFill>
              </a:rPr>
              <a:t>生徒の一覧が表示され、名前をクリックすると、課題の取り組み状況が表示されます。</a:t>
            </a:r>
            <a:endParaRPr kumimoji="1" lang="en-US" altLang="ja-JP" dirty="0">
              <a:solidFill>
                <a:schemeClr val="bg1"/>
              </a:solidFill>
            </a:endParaRPr>
          </a:p>
          <a:p>
            <a:r>
              <a:rPr kumimoji="1" lang="ja-JP" altLang="en-US">
                <a:solidFill>
                  <a:schemeClr val="bg1"/>
                </a:solidFill>
              </a:rPr>
              <a:t>名前の右側のアイコンをクリックすると、</a:t>
            </a:r>
            <a:r>
              <a:rPr kumimoji="1" lang="en-US" altLang="ja-JP" dirty="0">
                <a:solidFill>
                  <a:schemeClr val="bg1"/>
                </a:solidFill>
              </a:rPr>
              <a:t>Gmail</a:t>
            </a:r>
            <a:r>
              <a:rPr kumimoji="1" lang="ja-JP" altLang="en-US">
                <a:solidFill>
                  <a:schemeClr val="bg1"/>
                </a:solidFill>
              </a:rPr>
              <a:t>でメールの送信も可能です。</a:t>
            </a:r>
          </a:p>
        </p:txBody>
      </p:sp>
      <p:sp>
        <p:nvSpPr>
          <p:cNvPr id="4" name="Slide Number Placeholder 3"/>
          <p:cNvSpPr>
            <a:spLocks noGrp="1"/>
          </p:cNvSpPr>
          <p:nvPr>
            <p:ph type="sldNum" sz="quarter" idx="5"/>
          </p:nvPr>
        </p:nvSpPr>
        <p:spPr/>
        <p:txBody>
          <a:bodyPr/>
          <a:lstStyle/>
          <a:p>
            <a:fld id="{C149E2BA-D87E-A84D-B8DE-DCD202B2E202}" type="slidenum">
              <a:rPr lang="en-JP" smtClean="0"/>
              <a:t>19</a:t>
            </a:fld>
            <a:endParaRPr lang="en-JP"/>
          </a:p>
        </p:txBody>
      </p:sp>
    </p:spTree>
    <p:extLst>
      <p:ext uri="{BB962C8B-B14F-4D97-AF65-F5344CB8AC3E}">
        <p14:creationId xmlns:p14="http://schemas.microsoft.com/office/powerpoint/2010/main" val="2604495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altLang="ja-JP" dirty="0">
                <a:solidFill>
                  <a:schemeClr val="bg1"/>
                </a:solidFill>
              </a:rPr>
              <a:t>Google Classroom</a:t>
            </a:r>
            <a:r>
              <a:rPr kumimoji="1" lang="ja-JP" altLang="en-US">
                <a:solidFill>
                  <a:schemeClr val="bg1"/>
                </a:solidFill>
              </a:rPr>
              <a:t>は</a:t>
            </a:r>
            <a:r>
              <a:rPr kumimoji="1" lang="en-US" altLang="ja-JP" dirty="0">
                <a:solidFill>
                  <a:schemeClr val="bg1"/>
                </a:solidFill>
              </a:rPr>
              <a:t>LMS</a:t>
            </a:r>
            <a:r>
              <a:rPr kumimoji="1" lang="ja-JP" altLang="en-US">
                <a:solidFill>
                  <a:schemeClr val="bg1"/>
                </a:solidFill>
              </a:rPr>
              <a:t>、学習管理システムです。</a:t>
            </a:r>
            <a:endParaRPr kumimoji="1" lang="en-US" altLang="ja-JP" dirty="0">
              <a:solidFill>
                <a:schemeClr val="bg1"/>
              </a:solidFill>
            </a:endParaRPr>
          </a:p>
          <a:p>
            <a:r>
              <a:rPr kumimoji="1" lang="en-US" altLang="ja-JP" dirty="0"/>
              <a:t>G Suite</a:t>
            </a:r>
            <a:r>
              <a:rPr kumimoji="1" lang="ja-JP" altLang="en-US"/>
              <a:t>を構成するアプリのひとつとして</a:t>
            </a:r>
            <a:r>
              <a:rPr kumimoji="1" lang="en-US" altLang="ja-JP" dirty="0"/>
              <a:t>Google</a:t>
            </a:r>
            <a:r>
              <a:rPr kumimoji="1" lang="ja-JP" altLang="en-US"/>
              <a:t>が提供しています。</a:t>
            </a:r>
            <a:endParaRPr kumimoji="1" lang="en-US" altLang="ja-JP" dirty="0"/>
          </a:p>
          <a:p>
            <a:r>
              <a:rPr kumimoji="1" lang="en-US" altLang="ja-JP" dirty="0">
                <a:solidFill>
                  <a:schemeClr val="bg1"/>
                </a:solidFill>
              </a:rPr>
              <a:t>G Suite for Education</a:t>
            </a:r>
            <a:r>
              <a:rPr kumimoji="1" lang="ja-JP" altLang="en-US">
                <a:solidFill>
                  <a:schemeClr val="bg1"/>
                </a:solidFill>
              </a:rPr>
              <a:t>には</a:t>
            </a:r>
            <a:r>
              <a:rPr kumimoji="1" lang="en-US" altLang="ja-JP" dirty="0">
                <a:solidFill>
                  <a:schemeClr val="bg1"/>
                </a:solidFill>
              </a:rPr>
              <a:t>Gmail, </a:t>
            </a:r>
            <a:r>
              <a:rPr kumimoji="1" lang="ja-JP" altLang="en-US">
                <a:solidFill>
                  <a:schemeClr val="bg1"/>
                </a:solidFill>
              </a:rPr>
              <a:t>（オンラインストレージの）ドライブ</a:t>
            </a:r>
            <a:r>
              <a:rPr kumimoji="1" lang="en-US" altLang="ja-JP" dirty="0">
                <a:solidFill>
                  <a:schemeClr val="bg1"/>
                </a:solidFill>
              </a:rPr>
              <a:t>,  </a:t>
            </a:r>
            <a:r>
              <a:rPr kumimoji="1" lang="ja-JP" altLang="en-US">
                <a:solidFill>
                  <a:schemeClr val="bg1"/>
                </a:solidFill>
              </a:rPr>
              <a:t>（オンラインカレンダーである）カレンダー</a:t>
            </a:r>
            <a:endParaRPr kumimoji="1" lang="en-US" altLang="ja-JP" dirty="0">
              <a:solidFill>
                <a:schemeClr val="bg1"/>
              </a:solidFill>
            </a:endParaRPr>
          </a:p>
          <a:p>
            <a:r>
              <a:rPr kumimoji="1" lang="en-US" altLang="ja-JP" dirty="0">
                <a:solidFill>
                  <a:schemeClr val="bg1"/>
                </a:solidFill>
              </a:rPr>
              <a:t>[</a:t>
            </a:r>
            <a:r>
              <a:rPr kumimoji="1" lang="ja-JP" altLang="en-US">
                <a:solidFill>
                  <a:schemeClr val="bg1"/>
                </a:solidFill>
              </a:rPr>
              <a:t>クリック</a:t>
            </a:r>
            <a:r>
              <a:rPr kumimoji="1" lang="en-US" altLang="ja-JP" dirty="0">
                <a:solidFill>
                  <a:schemeClr val="bg1"/>
                </a:solidFill>
              </a:rPr>
              <a:t>]</a:t>
            </a:r>
            <a:r>
              <a:rPr kumimoji="1" lang="ja-JP" altLang="en-US">
                <a:solidFill>
                  <a:schemeClr val="bg1"/>
                </a:solidFill>
              </a:rPr>
              <a:t>いわゆるオフィススィートの（ワープロアプリの）ドキュメント、（表計算アプリの）スプレッドシート、（プレゼンテーションアプリの）スライド、アンケート調査と集計のためのフォーム、</a:t>
            </a:r>
            <a:endParaRPr kumimoji="1" lang="en-US" altLang="ja-JP" dirty="0">
              <a:solidFill>
                <a:schemeClr val="bg1"/>
              </a:solidFill>
            </a:endParaRPr>
          </a:p>
          <a:p>
            <a:r>
              <a:rPr kumimoji="1" lang="en-US" altLang="ja-JP" dirty="0">
                <a:solidFill>
                  <a:schemeClr val="bg1"/>
                </a:solidFill>
              </a:rPr>
              <a:t>[</a:t>
            </a:r>
            <a:r>
              <a:rPr kumimoji="1" lang="ja-JP" altLang="en-US">
                <a:solidFill>
                  <a:schemeClr val="bg1"/>
                </a:solidFill>
              </a:rPr>
              <a:t>クリック</a:t>
            </a:r>
            <a:r>
              <a:rPr kumimoji="1" lang="en-US" altLang="ja-JP" dirty="0">
                <a:solidFill>
                  <a:schemeClr val="bg1"/>
                </a:solidFill>
              </a:rPr>
              <a:t>]</a:t>
            </a:r>
            <a:r>
              <a:rPr kumimoji="1" lang="ja-JP" altLang="en-US">
                <a:solidFill>
                  <a:schemeClr val="bg1"/>
                </a:solidFill>
              </a:rPr>
              <a:t>簡単にウェブサイトが公開できるサイト、オンライン授業にも使えるハングアウツミート、</a:t>
            </a:r>
            <a:endParaRPr kumimoji="1" lang="en-US" altLang="ja-JP" dirty="0">
              <a:solidFill>
                <a:schemeClr val="bg1"/>
              </a:solidFill>
            </a:endParaRPr>
          </a:p>
          <a:p>
            <a:r>
              <a:rPr kumimoji="1" lang="en-US" altLang="ja-JP" dirty="0">
                <a:solidFill>
                  <a:schemeClr val="bg1"/>
                </a:solidFill>
              </a:rPr>
              <a:t>[</a:t>
            </a:r>
            <a:r>
              <a:rPr kumimoji="1" lang="ja-JP" altLang="en-US">
                <a:solidFill>
                  <a:schemeClr val="bg1"/>
                </a:solidFill>
              </a:rPr>
              <a:t>クリック</a:t>
            </a:r>
            <a:r>
              <a:rPr kumimoji="1" lang="en-US" altLang="ja-JP" dirty="0">
                <a:solidFill>
                  <a:schemeClr val="bg1"/>
                </a:solidFill>
              </a:rPr>
              <a:t>]</a:t>
            </a:r>
            <a:r>
              <a:rPr kumimoji="1" lang="ja-JP" altLang="en-US">
                <a:solidFill>
                  <a:schemeClr val="bg1"/>
                </a:solidFill>
              </a:rPr>
              <a:t>（アーカイブやガバナンスを管理するヴォールト）、そして</a:t>
            </a:r>
            <a:r>
              <a:rPr kumimoji="1" lang="en-US" altLang="ja-JP" dirty="0">
                <a:solidFill>
                  <a:schemeClr val="bg1"/>
                </a:solidFill>
              </a:rPr>
              <a:t>LMS</a:t>
            </a:r>
            <a:r>
              <a:rPr kumimoji="1" lang="ja-JP" altLang="en-US">
                <a:solidFill>
                  <a:schemeClr val="bg1"/>
                </a:solidFill>
              </a:rPr>
              <a:t>のクラスルームなどが含まれています。</a:t>
            </a:r>
            <a:endParaRPr kumimoji="1" lang="en-US" altLang="ja-JP" dirty="0">
              <a:solidFill>
                <a:schemeClr val="bg1"/>
              </a:solidFill>
            </a:endParaRPr>
          </a:p>
          <a:p>
            <a:r>
              <a:rPr kumimoji="1" lang="en-US" altLang="ja-JP" dirty="0">
                <a:solidFill>
                  <a:schemeClr val="bg1"/>
                </a:solidFill>
              </a:rPr>
              <a:t>[</a:t>
            </a:r>
            <a:r>
              <a:rPr kumimoji="1" lang="ja-JP" altLang="en-US">
                <a:solidFill>
                  <a:schemeClr val="bg1"/>
                </a:solidFill>
              </a:rPr>
              <a:t>クリック</a:t>
            </a:r>
            <a:r>
              <a:rPr kumimoji="1" lang="en-US" altLang="ja-JP" dirty="0">
                <a:solidFill>
                  <a:schemeClr val="bg1"/>
                </a:solidFill>
              </a:rPr>
              <a:t>]G Suite for Education</a:t>
            </a:r>
            <a:r>
              <a:rPr kumimoji="1" lang="ja-JP" altLang="en-US">
                <a:solidFill>
                  <a:schemeClr val="bg1"/>
                </a:solidFill>
              </a:rPr>
              <a:t>が今月下旬から電通大ドメインで利用可能となります。そこで既に導入済みの</a:t>
            </a:r>
            <a:r>
              <a:rPr kumimoji="1" lang="en-US" altLang="ja-JP" dirty="0" err="1">
                <a:solidFill>
                  <a:schemeClr val="bg1"/>
                </a:solidFill>
              </a:rPr>
              <a:t>WebClass</a:t>
            </a:r>
            <a:r>
              <a:rPr kumimoji="1" lang="ja-JP" altLang="en-US">
                <a:solidFill>
                  <a:schemeClr val="bg1"/>
                </a:solidFill>
              </a:rPr>
              <a:t>を補う</a:t>
            </a:r>
            <a:r>
              <a:rPr kumimoji="1" lang="en-JP" altLang="ja-JP" dirty="0">
                <a:solidFill>
                  <a:schemeClr val="bg1"/>
                </a:solidFill>
              </a:rPr>
              <a:t>LMS</a:t>
            </a:r>
            <a:r>
              <a:rPr kumimoji="1" lang="ja-JP" altLang="en-JP">
                <a:solidFill>
                  <a:schemeClr val="bg1"/>
                </a:solidFill>
              </a:rPr>
              <a:t>として</a:t>
            </a:r>
            <a:r>
              <a:rPr kumimoji="1" lang="en-US" altLang="ja-JP" dirty="0">
                <a:solidFill>
                  <a:schemeClr val="bg1"/>
                </a:solidFill>
              </a:rPr>
              <a:t>Google Classroom</a:t>
            </a:r>
            <a:r>
              <a:rPr kumimoji="1" lang="ja-JP" altLang="en-US">
                <a:solidFill>
                  <a:schemeClr val="bg1"/>
                </a:solidFill>
              </a:rPr>
              <a:t>を紹介します。</a:t>
            </a:r>
          </a:p>
        </p:txBody>
      </p:sp>
      <p:sp>
        <p:nvSpPr>
          <p:cNvPr id="4" name="Slide Number Placeholder 3"/>
          <p:cNvSpPr>
            <a:spLocks noGrp="1"/>
          </p:cNvSpPr>
          <p:nvPr>
            <p:ph type="sldNum" sz="quarter" idx="5"/>
          </p:nvPr>
        </p:nvSpPr>
        <p:spPr/>
        <p:txBody>
          <a:bodyPr/>
          <a:lstStyle/>
          <a:p>
            <a:fld id="{C149E2BA-D87E-A84D-B8DE-DCD202B2E202}" type="slidenum">
              <a:rPr lang="en-JP" smtClean="0"/>
              <a:t>2</a:t>
            </a:fld>
            <a:endParaRPr lang="en-JP"/>
          </a:p>
        </p:txBody>
      </p:sp>
    </p:spTree>
    <p:extLst>
      <p:ext uri="{BB962C8B-B14F-4D97-AF65-F5344CB8AC3E}">
        <p14:creationId xmlns:p14="http://schemas.microsoft.com/office/powerpoint/2010/main" val="21956606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ja-JP" altLang="en-US">
                <a:solidFill>
                  <a:schemeClr val="bg1"/>
                </a:solidFill>
              </a:rPr>
              <a:t>採点ページは、文字通り、提出された成果物を採点するページです。</a:t>
            </a:r>
          </a:p>
        </p:txBody>
      </p:sp>
      <p:sp>
        <p:nvSpPr>
          <p:cNvPr id="4" name="Slide Number Placeholder 3"/>
          <p:cNvSpPr>
            <a:spLocks noGrp="1"/>
          </p:cNvSpPr>
          <p:nvPr>
            <p:ph type="sldNum" sz="quarter" idx="5"/>
          </p:nvPr>
        </p:nvSpPr>
        <p:spPr/>
        <p:txBody>
          <a:bodyPr/>
          <a:lstStyle/>
          <a:p>
            <a:fld id="{C149E2BA-D87E-A84D-B8DE-DCD202B2E202}" type="slidenum">
              <a:rPr lang="en-JP" smtClean="0"/>
              <a:t>20</a:t>
            </a:fld>
            <a:endParaRPr lang="en-JP"/>
          </a:p>
        </p:txBody>
      </p:sp>
    </p:spTree>
    <p:extLst>
      <p:ext uri="{BB962C8B-B14F-4D97-AF65-F5344CB8AC3E}">
        <p14:creationId xmlns:p14="http://schemas.microsoft.com/office/powerpoint/2010/main" val="10733184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ja-JP" altLang="en-US">
                <a:solidFill>
                  <a:schemeClr val="bg1"/>
                </a:solidFill>
              </a:rPr>
              <a:t>採点はＴＡに依頼することも可能です。</a:t>
            </a:r>
          </a:p>
        </p:txBody>
      </p:sp>
      <p:sp>
        <p:nvSpPr>
          <p:cNvPr id="4" name="Slide Number Placeholder 3"/>
          <p:cNvSpPr>
            <a:spLocks noGrp="1"/>
          </p:cNvSpPr>
          <p:nvPr>
            <p:ph type="sldNum" sz="quarter" idx="5"/>
          </p:nvPr>
        </p:nvSpPr>
        <p:spPr/>
        <p:txBody>
          <a:bodyPr/>
          <a:lstStyle/>
          <a:p>
            <a:fld id="{C149E2BA-D87E-A84D-B8DE-DCD202B2E202}" type="slidenum">
              <a:rPr lang="en-JP" smtClean="0"/>
              <a:t>21</a:t>
            </a:fld>
            <a:endParaRPr lang="en-JP"/>
          </a:p>
        </p:txBody>
      </p:sp>
    </p:spTree>
    <p:extLst>
      <p:ext uri="{BB962C8B-B14F-4D97-AF65-F5344CB8AC3E}">
        <p14:creationId xmlns:p14="http://schemas.microsoft.com/office/powerpoint/2010/main" val="37240083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ja-JP" altLang="en-US">
                <a:solidFill>
                  <a:schemeClr val="bg1"/>
                </a:solidFill>
              </a:rPr>
              <a:t>生徒をクリックすると、このように個々の生徒の状況が表示されます。</a:t>
            </a:r>
            <a:endParaRPr kumimoji="1" lang="en-US" altLang="ja-JP" dirty="0">
              <a:solidFill>
                <a:schemeClr val="bg1"/>
              </a:solidFill>
            </a:endParaRPr>
          </a:p>
          <a:p>
            <a:r>
              <a:rPr kumimoji="1" lang="ja-JP" altLang="en-US">
                <a:solidFill>
                  <a:schemeClr val="bg1"/>
                </a:solidFill>
              </a:rPr>
              <a:t>ここから採点できます。</a:t>
            </a:r>
          </a:p>
        </p:txBody>
      </p:sp>
      <p:sp>
        <p:nvSpPr>
          <p:cNvPr id="4" name="Slide Number Placeholder 3"/>
          <p:cNvSpPr>
            <a:spLocks noGrp="1"/>
          </p:cNvSpPr>
          <p:nvPr>
            <p:ph type="sldNum" sz="quarter" idx="5"/>
          </p:nvPr>
        </p:nvSpPr>
        <p:spPr/>
        <p:txBody>
          <a:bodyPr/>
          <a:lstStyle/>
          <a:p>
            <a:fld id="{C149E2BA-D87E-A84D-B8DE-DCD202B2E202}" type="slidenum">
              <a:rPr lang="en-JP" smtClean="0"/>
              <a:t>22</a:t>
            </a:fld>
            <a:endParaRPr lang="en-JP"/>
          </a:p>
        </p:txBody>
      </p:sp>
    </p:spTree>
    <p:extLst>
      <p:ext uri="{BB962C8B-B14F-4D97-AF65-F5344CB8AC3E}">
        <p14:creationId xmlns:p14="http://schemas.microsoft.com/office/powerpoint/2010/main" val="27867646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ja-JP" altLang="en-US">
                <a:solidFill>
                  <a:schemeClr val="bg1"/>
                </a:solidFill>
              </a:rPr>
              <a:t>ファイルの種類にもよりますが、採点しながら、当人のみへのコメントを記したり、ファイルに直接コメントを記すことができます。</a:t>
            </a:r>
          </a:p>
        </p:txBody>
      </p:sp>
      <p:sp>
        <p:nvSpPr>
          <p:cNvPr id="4" name="Slide Number Placeholder 3"/>
          <p:cNvSpPr>
            <a:spLocks noGrp="1"/>
          </p:cNvSpPr>
          <p:nvPr>
            <p:ph type="sldNum" sz="quarter" idx="5"/>
          </p:nvPr>
        </p:nvSpPr>
        <p:spPr/>
        <p:txBody>
          <a:bodyPr/>
          <a:lstStyle/>
          <a:p>
            <a:fld id="{C149E2BA-D87E-A84D-B8DE-DCD202B2E202}" type="slidenum">
              <a:rPr lang="en-JP" smtClean="0"/>
              <a:t>23</a:t>
            </a:fld>
            <a:endParaRPr lang="en-JP"/>
          </a:p>
        </p:txBody>
      </p:sp>
    </p:spTree>
    <p:extLst>
      <p:ext uri="{BB962C8B-B14F-4D97-AF65-F5344CB8AC3E}">
        <p14:creationId xmlns:p14="http://schemas.microsoft.com/office/powerpoint/2010/main" val="38173132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ja-JP" altLang="en-US">
                <a:solidFill>
                  <a:schemeClr val="bg1"/>
                </a:solidFill>
              </a:rPr>
              <a:t>採点結果を生徒にフィードバックするには、返却というボタンをクリックします。</a:t>
            </a:r>
            <a:endParaRPr kumimoji="1" lang="en-US" altLang="ja-JP" dirty="0">
              <a:solidFill>
                <a:schemeClr val="bg1"/>
              </a:solidFill>
            </a:endParaRPr>
          </a:p>
        </p:txBody>
      </p:sp>
      <p:sp>
        <p:nvSpPr>
          <p:cNvPr id="4" name="Slide Number Placeholder 3"/>
          <p:cNvSpPr>
            <a:spLocks noGrp="1"/>
          </p:cNvSpPr>
          <p:nvPr>
            <p:ph type="sldNum" sz="quarter" idx="5"/>
          </p:nvPr>
        </p:nvSpPr>
        <p:spPr/>
        <p:txBody>
          <a:bodyPr/>
          <a:lstStyle/>
          <a:p>
            <a:fld id="{C149E2BA-D87E-A84D-B8DE-DCD202B2E202}" type="slidenum">
              <a:rPr lang="en-JP" smtClean="0"/>
              <a:t>24</a:t>
            </a:fld>
            <a:endParaRPr lang="en-JP"/>
          </a:p>
        </p:txBody>
      </p:sp>
    </p:spTree>
    <p:extLst>
      <p:ext uri="{BB962C8B-B14F-4D97-AF65-F5344CB8AC3E}">
        <p14:creationId xmlns:p14="http://schemas.microsoft.com/office/powerpoint/2010/main" val="16987437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ja-JP" altLang="en-US">
                <a:solidFill>
                  <a:schemeClr val="bg1"/>
                </a:solidFill>
              </a:rPr>
              <a:t>これでフィードバック完了です。</a:t>
            </a:r>
          </a:p>
        </p:txBody>
      </p:sp>
      <p:sp>
        <p:nvSpPr>
          <p:cNvPr id="4" name="Slide Number Placeholder 3"/>
          <p:cNvSpPr>
            <a:spLocks noGrp="1"/>
          </p:cNvSpPr>
          <p:nvPr>
            <p:ph type="sldNum" sz="quarter" idx="5"/>
          </p:nvPr>
        </p:nvSpPr>
        <p:spPr/>
        <p:txBody>
          <a:bodyPr/>
          <a:lstStyle/>
          <a:p>
            <a:fld id="{C149E2BA-D87E-A84D-B8DE-DCD202B2E202}" type="slidenum">
              <a:rPr lang="en-JP" smtClean="0"/>
              <a:t>25</a:t>
            </a:fld>
            <a:endParaRPr lang="en-JP"/>
          </a:p>
        </p:txBody>
      </p:sp>
    </p:spTree>
    <p:extLst>
      <p:ext uri="{BB962C8B-B14F-4D97-AF65-F5344CB8AC3E}">
        <p14:creationId xmlns:p14="http://schemas.microsoft.com/office/powerpoint/2010/main" val="10994112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ja-JP" altLang="en-US">
                <a:solidFill>
                  <a:schemeClr val="bg1"/>
                </a:solidFill>
              </a:rPr>
              <a:t>１学期を通して取り組んだ成果の採点結果は、単純合計と荷重付き合計が可能です。</a:t>
            </a:r>
            <a:endParaRPr kumimoji="1" lang="en-US" altLang="ja-JP" dirty="0">
              <a:solidFill>
                <a:schemeClr val="bg1"/>
              </a:solidFill>
            </a:endParaRPr>
          </a:p>
          <a:p>
            <a:r>
              <a:rPr kumimoji="1" lang="ja-JP" altLang="en-US">
                <a:solidFill>
                  <a:schemeClr val="bg1"/>
                </a:solidFill>
              </a:rPr>
              <a:t>合計に基づいて、成績評価もできます。</a:t>
            </a:r>
          </a:p>
          <a:p>
            <a:endParaRPr kumimoji="1" lang="ja-JP" altLang="en-US">
              <a:solidFill>
                <a:schemeClr val="bg1"/>
              </a:solidFill>
            </a:endParaRPr>
          </a:p>
        </p:txBody>
      </p:sp>
      <p:sp>
        <p:nvSpPr>
          <p:cNvPr id="4" name="Slide Number Placeholder 3"/>
          <p:cNvSpPr>
            <a:spLocks noGrp="1"/>
          </p:cNvSpPr>
          <p:nvPr>
            <p:ph type="sldNum" sz="quarter" idx="5"/>
          </p:nvPr>
        </p:nvSpPr>
        <p:spPr/>
        <p:txBody>
          <a:bodyPr/>
          <a:lstStyle/>
          <a:p>
            <a:fld id="{C149E2BA-D87E-A84D-B8DE-DCD202B2E202}" type="slidenum">
              <a:rPr lang="en-JP" smtClean="0"/>
              <a:t>26</a:t>
            </a:fld>
            <a:endParaRPr lang="en-JP"/>
          </a:p>
        </p:txBody>
      </p:sp>
    </p:spTree>
    <p:extLst>
      <p:ext uri="{BB962C8B-B14F-4D97-AF65-F5344CB8AC3E}">
        <p14:creationId xmlns:p14="http://schemas.microsoft.com/office/powerpoint/2010/main" val="6569039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ja-JP" altLang="en-US">
                <a:solidFill>
                  <a:schemeClr val="bg1"/>
                </a:solidFill>
              </a:rPr>
              <a:t>コメントバンクは、コメントを貯めておいて再利用する機能です。</a:t>
            </a:r>
            <a:endParaRPr kumimoji="1" lang="en-US" altLang="ja-JP"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solidFill>
                  <a:schemeClr val="bg1"/>
                </a:solidFill>
              </a:rPr>
              <a:t>ここまで教師がログインした場合のオペレーションの説明でした。</a:t>
            </a:r>
          </a:p>
        </p:txBody>
      </p:sp>
      <p:sp>
        <p:nvSpPr>
          <p:cNvPr id="4" name="Slide Number Placeholder 3"/>
          <p:cNvSpPr>
            <a:spLocks noGrp="1"/>
          </p:cNvSpPr>
          <p:nvPr>
            <p:ph type="sldNum" sz="quarter" idx="5"/>
          </p:nvPr>
        </p:nvSpPr>
        <p:spPr/>
        <p:txBody>
          <a:bodyPr/>
          <a:lstStyle/>
          <a:p>
            <a:fld id="{C149E2BA-D87E-A84D-B8DE-DCD202B2E202}" type="slidenum">
              <a:rPr lang="en-JP" smtClean="0"/>
              <a:t>27</a:t>
            </a:fld>
            <a:endParaRPr lang="en-JP"/>
          </a:p>
        </p:txBody>
      </p:sp>
    </p:spTree>
    <p:extLst>
      <p:ext uri="{BB962C8B-B14F-4D97-AF65-F5344CB8AC3E}">
        <p14:creationId xmlns:p14="http://schemas.microsoft.com/office/powerpoint/2010/main" val="41338533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solidFill>
                  <a:schemeClr val="bg1"/>
                </a:solidFill>
              </a:rPr>
              <a:t>教師のワークフローの例を示します。ひとつひとつ読み上げませんが、これを１つのループとして、学期中に何回も回すことで、双方向のコミュニケーションとフィードバックを伴う学習を生徒に促すことができます。</a:t>
            </a:r>
          </a:p>
        </p:txBody>
      </p:sp>
      <p:sp>
        <p:nvSpPr>
          <p:cNvPr id="4" name="Slide Number Placeholder 3"/>
          <p:cNvSpPr>
            <a:spLocks noGrp="1"/>
          </p:cNvSpPr>
          <p:nvPr>
            <p:ph type="sldNum" sz="quarter" idx="5"/>
          </p:nvPr>
        </p:nvSpPr>
        <p:spPr/>
        <p:txBody>
          <a:bodyPr/>
          <a:lstStyle/>
          <a:p>
            <a:fld id="{C149E2BA-D87E-A84D-B8DE-DCD202B2E202}" type="slidenum">
              <a:rPr lang="en-JP" smtClean="0"/>
              <a:t>28</a:t>
            </a:fld>
            <a:endParaRPr lang="en-JP"/>
          </a:p>
        </p:txBody>
      </p:sp>
    </p:spTree>
    <p:extLst>
      <p:ext uri="{BB962C8B-B14F-4D97-AF65-F5344CB8AC3E}">
        <p14:creationId xmlns:p14="http://schemas.microsoft.com/office/powerpoint/2010/main" val="25450457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ja-JP" altLang="en-US">
                <a:solidFill>
                  <a:schemeClr val="bg1"/>
                </a:solidFill>
              </a:rPr>
              <a:t>参考までに、ネットの向こう側にいる生徒の画面はストリーム、授業、メンバーの３つです。</a:t>
            </a:r>
          </a:p>
        </p:txBody>
      </p:sp>
      <p:sp>
        <p:nvSpPr>
          <p:cNvPr id="4" name="Slide Number Placeholder 3"/>
          <p:cNvSpPr>
            <a:spLocks noGrp="1"/>
          </p:cNvSpPr>
          <p:nvPr>
            <p:ph type="sldNum" sz="quarter" idx="5"/>
          </p:nvPr>
        </p:nvSpPr>
        <p:spPr/>
        <p:txBody>
          <a:bodyPr/>
          <a:lstStyle/>
          <a:p>
            <a:fld id="{C149E2BA-D87E-A84D-B8DE-DCD202B2E202}" type="slidenum">
              <a:rPr lang="en-JP" smtClean="0"/>
              <a:t>29</a:t>
            </a:fld>
            <a:endParaRPr lang="en-JP"/>
          </a:p>
        </p:txBody>
      </p:sp>
    </p:spTree>
    <p:extLst>
      <p:ext uri="{BB962C8B-B14F-4D97-AF65-F5344CB8AC3E}">
        <p14:creationId xmlns:p14="http://schemas.microsoft.com/office/powerpoint/2010/main" val="2727628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solidFill>
                  <a:schemeClr val="bg1"/>
                </a:solidFill>
              </a:rPr>
              <a:t>Classroom</a:t>
            </a:r>
            <a:r>
              <a:rPr lang="ja-JP" altLang="en-US">
                <a:solidFill>
                  <a:schemeClr val="bg1"/>
                </a:solidFill>
              </a:rPr>
              <a:t>は</a:t>
            </a:r>
            <a:r>
              <a:rPr lang="en-US" altLang="ja-JP" dirty="0">
                <a:solidFill>
                  <a:schemeClr val="bg1"/>
                </a:solidFill>
              </a:rPr>
              <a:t>Google</a:t>
            </a:r>
            <a:r>
              <a:rPr lang="ja-JP" altLang="en-US">
                <a:solidFill>
                  <a:schemeClr val="bg1"/>
                </a:solidFill>
              </a:rPr>
              <a:t>社のウェブサイトで「課題の作成、生徒とのコミュニケーション、フィードバックの提供を１カ所で行えます」と謳われています</a:t>
            </a:r>
            <a:r>
              <a:rPr kumimoji="1" lang="ja-JP" altLang="en-US">
                <a:solidFill>
                  <a:schemeClr val="bg1"/>
                </a:solidFill>
              </a:rPr>
              <a:t>。</a:t>
            </a:r>
            <a:endParaRPr kumimoji="1" lang="en-US" altLang="ja-JP"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solidFill>
                  <a:schemeClr val="bg1"/>
                </a:solidFill>
              </a:rPr>
              <a:t>詳細は後で紹介しますが、シンプルな設計が長所です。</a:t>
            </a:r>
            <a:endParaRPr kumimoji="1" lang="en-US" altLang="ja-JP"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solidFill>
                  <a:schemeClr val="bg1"/>
                </a:solidFill>
              </a:rPr>
              <a:t>ここに挙げたできることはすべて</a:t>
            </a:r>
            <a:r>
              <a:rPr kumimoji="1" lang="en-US" altLang="ja-JP" dirty="0" err="1">
                <a:solidFill>
                  <a:schemeClr val="bg1"/>
                </a:solidFill>
              </a:rPr>
              <a:t>WebClass</a:t>
            </a:r>
            <a:r>
              <a:rPr kumimoji="1" lang="ja-JP" altLang="en-US">
                <a:solidFill>
                  <a:schemeClr val="bg1"/>
                </a:solidFill>
              </a:rPr>
              <a:t>でも可能です。</a:t>
            </a:r>
            <a:endParaRPr kumimoji="1" lang="en-US" altLang="ja-JP"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err="1">
                <a:solidFill>
                  <a:schemeClr val="bg1"/>
                </a:solidFill>
              </a:rPr>
              <a:t>WebClass</a:t>
            </a:r>
            <a:r>
              <a:rPr kumimoji="1" lang="ja-JP" altLang="en-US">
                <a:solidFill>
                  <a:schemeClr val="bg1"/>
                </a:solidFill>
              </a:rPr>
              <a:t>は細やかな設定の変更が可能で、私は</a:t>
            </a:r>
            <a:r>
              <a:rPr kumimoji="1" lang="en-US" altLang="ja-JP" dirty="0" err="1">
                <a:solidFill>
                  <a:schemeClr val="bg1"/>
                </a:solidFill>
              </a:rPr>
              <a:t>WebClass</a:t>
            </a:r>
            <a:r>
              <a:rPr kumimoji="1" lang="ja-JP" altLang="en-US">
                <a:solidFill>
                  <a:schemeClr val="bg1"/>
                </a:solidFill>
              </a:rPr>
              <a:t>の方が柔軟でカスタマイズしやすいと感じています。</a:t>
            </a:r>
            <a:endParaRPr kumimoji="1" lang="en-US" altLang="ja-JP"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solidFill>
                  <a:schemeClr val="bg1"/>
                </a:solidFill>
              </a:rPr>
              <a:t>ただ</a:t>
            </a:r>
            <a:r>
              <a:rPr kumimoji="1" lang="en-US" altLang="ja-JP" dirty="0">
                <a:solidFill>
                  <a:schemeClr val="bg1"/>
                </a:solidFill>
              </a:rPr>
              <a:t>1</a:t>
            </a:r>
            <a:r>
              <a:rPr kumimoji="1" lang="ja-JP" altLang="en-US">
                <a:solidFill>
                  <a:schemeClr val="bg1"/>
                </a:solidFill>
              </a:rPr>
              <a:t>年生から</a:t>
            </a:r>
            <a:r>
              <a:rPr kumimoji="1" lang="en-US" altLang="ja-JP" dirty="0">
                <a:solidFill>
                  <a:schemeClr val="bg1"/>
                </a:solidFill>
              </a:rPr>
              <a:t>3</a:t>
            </a:r>
            <a:r>
              <a:rPr kumimoji="1" lang="ja-JP" altLang="en-US">
                <a:solidFill>
                  <a:schemeClr val="bg1"/>
                </a:solidFill>
              </a:rPr>
              <a:t>年生でも</a:t>
            </a:r>
            <a:r>
              <a:rPr kumimoji="1" lang="en-US" altLang="ja-JP" dirty="0">
                <a:solidFill>
                  <a:schemeClr val="bg1"/>
                </a:solidFill>
              </a:rPr>
              <a:t>2000</a:t>
            </a:r>
            <a:r>
              <a:rPr kumimoji="1" lang="ja-JP" altLang="en-US">
                <a:solidFill>
                  <a:schemeClr val="bg1"/>
                </a:solidFill>
              </a:rPr>
              <a:t>人以上いる本学で、授業ごとに開始時にアクセスが集中し、また終了時に小テストや成果物提出が重なることを考えると、代替案は用意した方が良い気がしています。</a:t>
            </a:r>
            <a:endParaRPr kumimoji="1" lang="en-US" altLang="ja-JP"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solidFill>
                  <a:schemeClr val="bg1"/>
                </a:solidFill>
              </a:rPr>
              <a:t>そのためのご紹介です。</a:t>
            </a:r>
            <a:endParaRPr kumimoji="1" lang="en-US" altLang="ja-JP" dirty="0">
              <a:solidFill>
                <a:schemeClr val="bg1"/>
              </a:solidFill>
            </a:endParaRPr>
          </a:p>
        </p:txBody>
      </p:sp>
      <p:sp>
        <p:nvSpPr>
          <p:cNvPr id="4" name="Slide Number Placeholder 3"/>
          <p:cNvSpPr>
            <a:spLocks noGrp="1"/>
          </p:cNvSpPr>
          <p:nvPr>
            <p:ph type="sldNum" sz="quarter" idx="5"/>
          </p:nvPr>
        </p:nvSpPr>
        <p:spPr/>
        <p:txBody>
          <a:bodyPr/>
          <a:lstStyle/>
          <a:p>
            <a:fld id="{C149E2BA-D87E-A84D-B8DE-DCD202B2E202}" type="slidenum">
              <a:rPr lang="en-JP" smtClean="0"/>
              <a:t>3</a:t>
            </a:fld>
            <a:endParaRPr lang="en-JP"/>
          </a:p>
        </p:txBody>
      </p:sp>
    </p:spTree>
    <p:extLst>
      <p:ext uri="{BB962C8B-B14F-4D97-AF65-F5344CB8AC3E}">
        <p14:creationId xmlns:p14="http://schemas.microsoft.com/office/powerpoint/2010/main" val="9535830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ja-JP" altLang="en-US">
                <a:solidFill>
                  <a:schemeClr val="bg1"/>
                </a:solidFill>
              </a:rPr>
              <a:t>（読み上げ）</a:t>
            </a:r>
          </a:p>
        </p:txBody>
      </p:sp>
      <p:sp>
        <p:nvSpPr>
          <p:cNvPr id="4" name="Slide Number Placeholder 3"/>
          <p:cNvSpPr>
            <a:spLocks noGrp="1"/>
          </p:cNvSpPr>
          <p:nvPr>
            <p:ph type="sldNum" sz="quarter" idx="5"/>
          </p:nvPr>
        </p:nvSpPr>
        <p:spPr/>
        <p:txBody>
          <a:bodyPr/>
          <a:lstStyle/>
          <a:p>
            <a:fld id="{C149E2BA-D87E-A84D-B8DE-DCD202B2E202}" type="slidenum">
              <a:rPr lang="en-JP" smtClean="0"/>
              <a:t>30</a:t>
            </a:fld>
            <a:endParaRPr lang="en-JP"/>
          </a:p>
        </p:txBody>
      </p:sp>
    </p:spTree>
    <p:extLst>
      <p:ext uri="{BB962C8B-B14F-4D97-AF65-F5344CB8AC3E}">
        <p14:creationId xmlns:p14="http://schemas.microsoft.com/office/powerpoint/2010/main" val="2656366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solidFill>
                  <a:schemeClr val="bg1"/>
                </a:solidFill>
              </a:rPr>
              <a:t>（読み上げ）</a:t>
            </a:r>
          </a:p>
          <a:p>
            <a:endParaRPr kumimoji="1" lang="ja-JP" altLang="en-US">
              <a:solidFill>
                <a:schemeClr val="bg1"/>
              </a:solidFill>
            </a:endParaRPr>
          </a:p>
        </p:txBody>
      </p:sp>
      <p:sp>
        <p:nvSpPr>
          <p:cNvPr id="4" name="Slide Number Placeholder 3"/>
          <p:cNvSpPr>
            <a:spLocks noGrp="1"/>
          </p:cNvSpPr>
          <p:nvPr>
            <p:ph type="sldNum" sz="quarter" idx="5"/>
          </p:nvPr>
        </p:nvSpPr>
        <p:spPr/>
        <p:txBody>
          <a:bodyPr/>
          <a:lstStyle/>
          <a:p>
            <a:fld id="{C149E2BA-D87E-A84D-B8DE-DCD202B2E202}" type="slidenum">
              <a:rPr lang="en-JP" smtClean="0"/>
              <a:t>31</a:t>
            </a:fld>
            <a:endParaRPr lang="en-JP"/>
          </a:p>
        </p:txBody>
      </p:sp>
    </p:spTree>
    <p:extLst>
      <p:ext uri="{BB962C8B-B14F-4D97-AF65-F5344CB8AC3E}">
        <p14:creationId xmlns:p14="http://schemas.microsoft.com/office/powerpoint/2010/main" val="16649426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solidFill>
                  <a:schemeClr val="bg1"/>
                </a:solidFill>
              </a:rPr>
              <a:t>（読み上げ）</a:t>
            </a:r>
          </a:p>
        </p:txBody>
      </p:sp>
      <p:sp>
        <p:nvSpPr>
          <p:cNvPr id="4" name="Slide Number Placeholder 3"/>
          <p:cNvSpPr>
            <a:spLocks noGrp="1"/>
          </p:cNvSpPr>
          <p:nvPr>
            <p:ph type="sldNum" sz="quarter" idx="5"/>
          </p:nvPr>
        </p:nvSpPr>
        <p:spPr/>
        <p:txBody>
          <a:bodyPr/>
          <a:lstStyle/>
          <a:p>
            <a:fld id="{C149E2BA-D87E-A84D-B8DE-DCD202B2E202}" type="slidenum">
              <a:rPr lang="en-JP" smtClean="0"/>
              <a:t>32</a:t>
            </a:fld>
            <a:endParaRPr lang="en-JP"/>
          </a:p>
        </p:txBody>
      </p:sp>
    </p:spTree>
    <p:extLst>
      <p:ext uri="{BB962C8B-B14F-4D97-AF65-F5344CB8AC3E}">
        <p14:creationId xmlns:p14="http://schemas.microsoft.com/office/powerpoint/2010/main" val="612476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ja-JP" altLang="en-US">
                <a:solidFill>
                  <a:schemeClr val="bg1"/>
                </a:solidFill>
              </a:rPr>
              <a:t>この</a:t>
            </a:r>
            <a:r>
              <a:rPr kumimoji="1" lang="en-US" altLang="ja-JP" dirty="0">
                <a:solidFill>
                  <a:schemeClr val="bg1"/>
                </a:solidFill>
              </a:rPr>
              <a:t>LMS</a:t>
            </a:r>
            <a:r>
              <a:rPr kumimoji="1" lang="ja-JP" altLang="en-US">
                <a:solidFill>
                  <a:schemeClr val="bg1"/>
                </a:solidFill>
              </a:rPr>
              <a:t>は初等中等教育を想定しているためか、様々な名称が、本学でよく使われる表現と異なります。名簿で管理する単位をクラスと言います。教師は教員、生徒は学生と読み替えて下さい。その他は説明を省略します。</a:t>
            </a:r>
            <a:endParaRPr kumimoji="1" lang="en-US" altLang="ja-JP" dirty="0">
              <a:solidFill>
                <a:schemeClr val="bg1"/>
              </a:solidFill>
            </a:endParaRPr>
          </a:p>
          <a:p>
            <a:r>
              <a:rPr kumimoji="1" lang="ja-JP" altLang="en-US">
                <a:solidFill>
                  <a:schemeClr val="bg1"/>
                </a:solidFill>
              </a:rPr>
              <a:t>続いて、</a:t>
            </a:r>
            <a:r>
              <a:rPr kumimoji="1" lang="en-US" altLang="ja-JP" dirty="0">
                <a:solidFill>
                  <a:schemeClr val="bg1"/>
                </a:solidFill>
              </a:rPr>
              <a:t>Google</a:t>
            </a:r>
            <a:r>
              <a:rPr kumimoji="1" lang="ja-JP" altLang="en-US">
                <a:solidFill>
                  <a:schemeClr val="bg1"/>
                </a:solidFill>
              </a:rPr>
              <a:t>社が</a:t>
            </a:r>
            <a:r>
              <a:rPr kumimoji="1" lang="en-US" altLang="ja-JP" dirty="0">
                <a:solidFill>
                  <a:schemeClr val="bg1"/>
                </a:solidFill>
              </a:rPr>
              <a:t>YouTube</a:t>
            </a:r>
            <a:r>
              <a:rPr kumimoji="1" lang="ja-JP" altLang="en-US">
                <a:solidFill>
                  <a:schemeClr val="bg1"/>
                </a:solidFill>
              </a:rPr>
              <a:t>に公開している</a:t>
            </a:r>
            <a:r>
              <a:rPr kumimoji="1" lang="en-US" altLang="ja-JP" dirty="0">
                <a:solidFill>
                  <a:schemeClr val="bg1"/>
                </a:solidFill>
              </a:rPr>
              <a:t>2</a:t>
            </a:r>
            <a:r>
              <a:rPr kumimoji="1" lang="ja-JP" altLang="en-US">
                <a:solidFill>
                  <a:schemeClr val="bg1"/>
                </a:solidFill>
              </a:rPr>
              <a:t>分弱のビデオをご覧いただきます。</a:t>
            </a:r>
          </a:p>
        </p:txBody>
      </p:sp>
      <p:sp>
        <p:nvSpPr>
          <p:cNvPr id="4" name="Slide Number Placeholder 3"/>
          <p:cNvSpPr>
            <a:spLocks noGrp="1"/>
          </p:cNvSpPr>
          <p:nvPr>
            <p:ph type="sldNum" sz="quarter" idx="5"/>
          </p:nvPr>
        </p:nvSpPr>
        <p:spPr/>
        <p:txBody>
          <a:bodyPr/>
          <a:lstStyle/>
          <a:p>
            <a:fld id="{C149E2BA-D87E-A84D-B8DE-DCD202B2E202}" type="slidenum">
              <a:rPr lang="en-JP" smtClean="0"/>
              <a:t>4</a:t>
            </a:fld>
            <a:endParaRPr lang="en-JP"/>
          </a:p>
        </p:txBody>
      </p:sp>
    </p:spTree>
    <p:extLst>
      <p:ext uri="{BB962C8B-B14F-4D97-AF65-F5344CB8AC3E}">
        <p14:creationId xmlns:p14="http://schemas.microsoft.com/office/powerpoint/2010/main" val="11090130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ja-JP" altLang="en-US"/>
              <a:t>（ここでスライドを止める。）</a:t>
            </a:r>
          </a:p>
        </p:txBody>
      </p:sp>
      <p:sp>
        <p:nvSpPr>
          <p:cNvPr id="4" name="Slide Number Placeholder 3"/>
          <p:cNvSpPr>
            <a:spLocks noGrp="1"/>
          </p:cNvSpPr>
          <p:nvPr>
            <p:ph type="sldNum" sz="quarter" idx="5"/>
          </p:nvPr>
        </p:nvSpPr>
        <p:spPr/>
        <p:txBody>
          <a:bodyPr/>
          <a:lstStyle/>
          <a:p>
            <a:fld id="{C149E2BA-D87E-A84D-B8DE-DCD202B2E202}" type="slidenum">
              <a:rPr lang="en-JP" smtClean="0"/>
              <a:t>5</a:t>
            </a:fld>
            <a:endParaRPr lang="en-JP"/>
          </a:p>
        </p:txBody>
      </p:sp>
    </p:spTree>
    <p:extLst>
      <p:ext uri="{BB962C8B-B14F-4D97-AF65-F5344CB8AC3E}">
        <p14:creationId xmlns:p14="http://schemas.microsoft.com/office/powerpoint/2010/main" val="2476395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ja-JP" altLang="en-US">
                <a:solidFill>
                  <a:schemeClr val="bg1"/>
                </a:solidFill>
              </a:rPr>
              <a:t>（読み上げる）</a:t>
            </a:r>
          </a:p>
        </p:txBody>
      </p:sp>
      <p:sp>
        <p:nvSpPr>
          <p:cNvPr id="4" name="Slide Number Placeholder 3"/>
          <p:cNvSpPr>
            <a:spLocks noGrp="1"/>
          </p:cNvSpPr>
          <p:nvPr>
            <p:ph type="sldNum" sz="quarter" idx="5"/>
          </p:nvPr>
        </p:nvSpPr>
        <p:spPr/>
        <p:txBody>
          <a:bodyPr/>
          <a:lstStyle/>
          <a:p>
            <a:fld id="{C149E2BA-D87E-A84D-B8DE-DCD202B2E202}" type="slidenum">
              <a:rPr lang="en-JP" smtClean="0"/>
              <a:t>6</a:t>
            </a:fld>
            <a:endParaRPr lang="en-JP"/>
          </a:p>
        </p:txBody>
      </p:sp>
    </p:spTree>
    <p:extLst>
      <p:ext uri="{BB962C8B-B14F-4D97-AF65-F5344CB8AC3E}">
        <p14:creationId xmlns:p14="http://schemas.microsoft.com/office/powerpoint/2010/main" val="38132970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ja-JP" altLang="en-US">
                <a:solidFill>
                  <a:schemeClr val="bg1"/>
                </a:solidFill>
              </a:rPr>
              <a:t>ここからは、もう少しだけゆっくり、</a:t>
            </a:r>
            <a:r>
              <a:rPr kumimoji="1" lang="en-US" altLang="ja-JP" dirty="0">
                <a:solidFill>
                  <a:schemeClr val="bg1"/>
                </a:solidFill>
              </a:rPr>
              <a:t>Classroom</a:t>
            </a:r>
            <a:r>
              <a:rPr kumimoji="1" lang="ja-JP" altLang="en-US">
                <a:solidFill>
                  <a:schemeClr val="bg1"/>
                </a:solidFill>
              </a:rPr>
              <a:t>の</a:t>
            </a:r>
            <a:r>
              <a:rPr kumimoji="1" lang="en-US" altLang="ja-JP" dirty="0">
                <a:solidFill>
                  <a:schemeClr val="bg1"/>
                </a:solidFill>
              </a:rPr>
              <a:t>4</a:t>
            </a:r>
            <a:r>
              <a:rPr kumimoji="1" lang="ja-JP" altLang="en-US">
                <a:solidFill>
                  <a:schemeClr val="bg1"/>
                </a:solidFill>
              </a:rPr>
              <a:t>つのページを見ていきます。</a:t>
            </a:r>
            <a:endParaRPr kumimoji="1" lang="en-US" altLang="ja-JP" dirty="0">
              <a:solidFill>
                <a:schemeClr val="bg1"/>
              </a:solidFill>
            </a:endParaRPr>
          </a:p>
          <a:p>
            <a:r>
              <a:rPr kumimoji="1" lang="ja-JP" altLang="en-US">
                <a:solidFill>
                  <a:schemeClr val="bg1"/>
                </a:solidFill>
              </a:rPr>
              <a:t>これは教員が</a:t>
            </a:r>
            <a:r>
              <a:rPr kumimoji="1" lang="en-US" altLang="ja-JP" dirty="0">
                <a:solidFill>
                  <a:schemeClr val="bg1"/>
                </a:solidFill>
              </a:rPr>
              <a:t>Google Classroom</a:t>
            </a:r>
            <a:r>
              <a:rPr kumimoji="1" lang="ja-JP" altLang="en-US">
                <a:solidFill>
                  <a:schemeClr val="bg1"/>
                </a:solidFill>
              </a:rPr>
              <a:t>にログインして、クラスを開いた際に表示されるインタフェースです。</a:t>
            </a:r>
            <a:endParaRPr kumimoji="1" lang="en-US" altLang="ja-JP" dirty="0">
              <a:solidFill>
                <a:schemeClr val="bg1"/>
              </a:solidFill>
            </a:endParaRPr>
          </a:p>
          <a:p>
            <a:r>
              <a:rPr kumimoji="1" lang="ja-JP" altLang="en-US">
                <a:solidFill>
                  <a:schemeClr val="bg1"/>
                </a:solidFill>
              </a:rPr>
              <a:t>画面上部の４つのタブが、</a:t>
            </a:r>
            <a:r>
              <a:rPr kumimoji="1" lang="en-US" altLang="ja-JP" dirty="0">
                <a:solidFill>
                  <a:schemeClr val="bg1"/>
                </a:solidFill>
              </a:rPr>
              <a:t>Google Classroom</a:t>
            </a:r>
            <a:r>
              <a:rPr kumimoji="1" lang="ja-JP" altLang="en-US">
                <a:solidFill>
                  <a:schemeClr val="bg1"/>
                </a:solidFill>
              </a:rPr>
              <a:t>が提供する４つの</a:t>
            </a:r>
            <a:r>
              <a:rPr lang="ja-JP" altLang="en-US"/>
              <a:t>機能</a:t>
            </a:r>
            <a:r>
              <a:rPr kumimoji="1" lang="ja-JP" altLang="en-US">
                <a:solidFill>
                  <a:schemeClr val="bg1"/>
                </a:solidFill>
              </a:rPr>
              <a:t>です。</a:t>
            </a:r>
            <a:r>
              <a:rPr kumimoji="1" lang="en-US" altLang="ja-JP" dirty="0">
                <a:solidFill>
                  <a:schemeClr val="bg1"/>
                </a:solidFill>
              </a:rPr>
              <a:t>Google Classroom</a:t>
            </a:r>
            <a:r>
              <a:rPr kumimoji="1" lang="ja-JP" altLang="en-US">
                <a:solidFill>
                  <a:schemeClr val="bg1"/>
                </a:solidFill>
              </a:rPr>
              <a:t>では、授業を実施する、質疑に答える、取り組んだ課題の成果物を提出させる、それを採点し、フィードバックする、といった一連のワークフローのために、これら４つをこれらを行き来するモデルを採用しています。</a:t>
            </a:r>
          </a:p>
        </p:txBody>
      </p:sp>
      <p:sp>
        <p:nvSpPr>
          <p:cNvPr id="4" name="Slide Number Placeholder 3"/>
          <p:cNvSpPr>
            <a:spLocks noGrp="1"/>
          </p:cNvSpPr>
          <p:nvPr>
            <p:ph type="sldNum" sz="quarter" idx="5"/>
          </p:nvPr>
        </p:nvSpPr>
        <p:spPr/>
        <p:txBody>
          <a:bodyPr/>
          <a:lstStyle/>
          <a:p>
            <a:fld id="{C149E2BA-D87E-A84D-B8DE-DCD202B2E202}" type="slidenum">
              <a:rPr lang="en-JP" smtClean="0"/>
              <a:t>7</a:t>
            </a:fld>
            <a:endParaRPr lang="en-JP"/>
          </a:p>
        </p:txBody>
      </p:sp>
    </p:spTree>
    <p:extLst>
      <p:ext uri="{BB962C8B-B14F-4D97-AF65-F5344CB8AC3E}">
        <p14:creationId xmlns:p14="http://schemas.microsoft.com/office/powerpoint/2010/main" val="39322174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ja-JP" altLang="en-US">
                <a:solidFill>
                  <a:schemeClr val="bg1"/>
                </a:solidFill>
              </a:rPr>
              <a:t>ストリームは、教師とクラスの全員とのコミュニケーションの場です。</a:t>
            </a:r>
          </a:p>
        </p:txBody>
      </p:sp>
      <p:sp>
        <p:nvSpPr>
          <p:cNvPr id="4" name="Slide Number Placeholder 3"/>
          <p:cNvSpPr>
            <a:spLocks noGrp="1"/>
          </p:cNvSpPr>
          <p:nvPr>
            <p:ph type="sldNum" sz="quarter" idx="5"/>
          </p:nvPr>
        </p:nvSpPr>
        <p:spPr/>
        <p:txBody>
          <a:bodyPr/>
          <a:lstStyle/>
          <a:p>
            <a:fld id="{C149E2BA-D87E-A84D-B8DE-DCD202B2E202}" type="slidenum">
              <a:rPr lang="en-JP" smtClean="0"/>
              <a:t>8</a:t>
            </a:fld>
            <a:endParaRPr lang="en-JP"/>
          </a:p>
        </p:txBody>
      </p:sp>
    </p:spTree>
    <p:extLst>
      <p:ext uri="{BB962C8B-B14F-4D97-AF65-F5344CB8AC3E}">
        <p14:creationId xmlns:p14="http://schemas.microsoft.com/office/powerpoint/2010/main" val="1279249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ja-JP" altLang="en-US">
                <a:solidFill>
                  <a:schemeClr val="bg1"/>
                </a:solidFill>
              </a:rPr>
              <a:t>クラスは、参加しているメンバー全員と授業全体の総称です。ストリームでは、すべての生徒だけでなく、特定の生徒を指定して投稿できます。投稿へのファイルの添付と、未来の時間を設定した投稿の予約も可能です。</a:t>
            </a:r>
          </a:p>
        </p:txBody>
      </p:sp>
      <p:sp>
        <p:nvSpPr>
          <p:cNvPr id="4" name="Slide Number Placeholder 3"/>
          <p:cNvSpPr>
            <a:spLocks noGrp="1"/>
          </p:cNvSpPr>
          <p:nvPr>
            <p:ph type="sldNum" sz="quarter" idx="5"/>
          </p:nvPr>
        </p:nvSpPr>
        <p:spPr/>
        <p:txBody>
          <a:bodyPr/>
          <a:lstStyle/>
          <a:p>
            <a:fld id="{C149E2BA-D87E-A84D-B8DE-DCD202B2E202}" type="slidenum">
              <a:rPr lang="en-JP" smtClean="0"/>
              <a:t>9</a:t>
            </a:fld>
            <a:endParaRPr lang="en-JP"/>
          </a:p>
        </p:txBody>
      </p:sp>
    </p:spTree>
    <p:extLst>
      <p:ext uri="{BB962C8B-B14F-4D97-AF65-F5344CB8AC3E}">
        <p14:creationId xmlns:p14="http://schemas.microsoft.com/office/powerpoint/2010/main" val="38844641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image" Target="../media/image2.tiff"/><Relationship Id="rId1" Type="http://schemas.openxmlformats.org/officeDocument/2006/relationships/slideMaster" Target="../slideMasters/slideMaster1.xml"/><Relationship Id="rId4" Type="http://schemas.openxmlformats.org/officeDocument/2006/relationships/image" Target="../media/image3.tif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532636D-6C90-F949-A334-75839E1C3A8B}"/>
              </a:ext>
            </a:extLst>
          </p:cNvPr>
          <p:cNvPicPr>
            <a:picLocks noChangeAspect="1"/>
          </p:cNvPicPr>
          <p:nvPr userDrawn="1"/>
        </p:nvPicPr>
        <p:blipFill>
          <a:blip r:embed="rId2"/>
          <a:stretch>
            <a:fillRect/>
          </a:stretch>
        </p:blipFill>
        <p:spPr>
          <a:xfrm>
            <a:off x="5339999" y="190717"/>
            <a:ext cx="1512000" cy="1440000"/>
          </a:xfrm>
          <a:prstGeom prst="rect">
            <a:avLst/>
          </a:prstGeom>
        </p:spPr>
      </p:pic>
      <p:sp>
        <p:nvSpPr>
          <p:cNvPr id="2" name="Title 1">
            <a:extLst>
              <a:ext uri="{FF2B5EF4-FFF2-40B4-BE49-F238E27FC236}">
                <a16:creationId xmlns:a16="http://schemas.microsoft.com/office/drawing/2014/main" id="{778BFD72-25F4-E142-BA3C-2DC670FAD817}"/>
              </a:ext>
            </a:extLst>
          </p:cNvPr>
          <p:cNvSpPr>
            <a:spLocks noGrp="1"/>
          </p:cNvSpPr>
          <p:nvPr>
            <p:ph type="ctrTitle"/>
          </p:nvPr>
        </p:nvSpPr>
        <p:spPr>
          <a:xfrm>
            <a:off x="1524000" y="1122363"/>
            <a:ext cx="9144000" cy="2387600"/>
          </a:xfrm>
        </p:spPr>
        <p:txBody>
          <a:bodyPr anchor="b"/>
          <a:lstStyle>
            <a:lvl1pPr algn="ctr">
              <a:defRPr sz="6000"/>
            </a:lvl1pPr>
          </a:lstStyle>
          <a:p>
            <a:r>
              <a:rPr lang="ja-JP" altLang="en-US" noProof="0"/>
              <a:t>マスター タイトルの書式設定</a:t>
            </a:r>
            <a:endParaRPr lang="ja-JP" altLang="en-JP" noProof="0"/>
          </a:p>
        </p:txBody>
      </p:sp>
      <p:sp>
        <p:nvSpPr>
          <p:cNvPr id="3" name="Subtitle 2">
            <a:extLst>
              <a:ext uri="{FF2B5EF4-FFF2-40B4-BE49-F238E27FC236}">
                <a16:creationId xmlns:a16="http://schemas.microsoft.com/office/drawing/2014/main" id="{8FAC708C-99DC-C048-859A-ECFAF0BDB6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JP"/>
          </a:p>
        </p:txBody>
      </p:sp>
      <p:sp>
        <p:nvSpPr>
          <p:cNvPr id="4" name="Date Placeholder 3">
            <a:extLst>
              <a:ext uri="{FF2B5EF4-FFF2-40B4-BE49-F238E27FC236}">
                <a16:creationId xmlns:a16="http://schemas.microsoft.com/office/drawing/2014/main" id="{EBF84CD2-C4B5-A147-B508-4CA4665B1AA7}"/>
              </a:ext>
            </a:extLst>
          </p:cNvPr>
          <p:cNvSpPr>
            <a:spLocks noGrp="1"/>
          </p:cNvSpPr>
          <p:nvPr>
            <p:ph type="dt" sz="half" idx="10"/>
          </p:nvPr>
        </p:nvSpPr>
        <p:spPr/>
        <p:txBody>
          <a:bodyPr/>
          <a:lstStyle/>
          <a:p>
            <a:fld id="{A132939A-3D07-2F42-901C-6A530DC9478A}" type="datetime1">
              <a:rPr lang="en-US" smtClean="0"/>
              <a:t>4/22/20</a:t>
            </a:fld>
            <a:endParaRPr lang="en-JP"/>
          </a:p>
        </p:txBody>
      </p:sp>
      <p:sp>
        <p:nvSpPr>
          <p:cNvPr id="6" name="Slide Number Placeholder 5">
            <a:extLst>
              <a:ext uri="{FF2B5EF4-FFF2-40B4-BE49-F238E27FC236}">
                <a16:creationId xmlns:a16="http://schemas.microsoft.com/office/drawing/2014/main" id="{42301D43-BEB5-5947-B5F8-0A18C53FEAEE}"/>
              </a:ext>
            </a:extLst>
          </p:cNvPr>
          <p:cNvSpPr>
            <a:spLocks noGrp="1"/>
          </p:cNvSpPr>
          <p:nvPr>
            <p:ph type="sldNum" sz="quarter" idx="12"/>
          </p:nvPr>
        </p:nvSpPr>
        <p:spPr/>
        <p:txBody>
          <a:bodyPr/>
          <a:lstStyle/>
          <a:p>
            <a:fld id="{42790962-CE9A-2A41-A43E-2C8FD03A0A4B}" type="slidenum">
              <a:rPr lang="en-JP" smtClean="0"/>
              <a:t>‹#›</a:t>
            </a:fld>
            <a:endParaRPr lang="en-JP"/>
          </a:p>
        </p:txBody>
      </p:sp>
      <p:pic>
        <p:nvPicPr>
          <p:cNvPr id="8" name="Picture 7">
            <a:extLst>
              <a:ext uri="{FF2B5EF4-FFF2-40B4-BE49-F238E27FC236}">
                <a16:creationId xmlns:a16="http://schemas.microsoft.com/office/drawing/2014/main" id="{EF2B0ADA-0355-3D45-B85E-AE3C91CEF3D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54628" y="6379283"/>
            <a:ext cx="1682743" cy="288000"/>
          </a:xfrm>
          <a:prstGeom prst="rect">
            <a:avLst/>
          </a:prstGeom>
        </p:spPr>
      </p:pic>
      <p:pic>
        <p:nvPicPr>
          <p:cNvPr id="10" name="Picture 9">
            <a:extLst>
              <a:ext uri="{FF2B5EF4-FFF2-40B4-BE49-F238E27FC236}">
                <a16:creationId xmlns:a16="http://schemas.microsoft.com/office/drawing/2014/main" id="{BF8A0380-267F-594E-A680-C818A55FCF1E}"/>
              </a:ext>
            </a:extLst>
          </p:cNvPr>
          <p:cNvPicPr>
            <a:picLocks noChangeAspect="1"/>
          </p:cNvPicPr>
          <p:nvPr userDrawn="1"/>
        </p:nvPicPr>
        <p:blipFill>
          <a:blip r:embed="rId4"/>
          <a:stretch>
            <a:fillRect/>
          </a:stretch>
        </p:blipFill>
        <p:spPr>
          <a:xfrm>
            <a:off x="4501412" y="6181475"/>
            <a:ext cx="3189176" cy="540000"/>
          </a:xfrm>
          <a:prstGeom prst="rect">
            <a:avLst/>
          </a:prstGeom>
        </p:spPr>
      </p:pic>
    </p:spTree>
    <p:extLst>
      <p:ext uri="{BB962C8B-B14F-4D97-AF65-F5344CB8AC3E}">
        <p14:creationId xmlns:p14="http://schemas.microsoft.com/office/powerpoint/2010/main" val="24377773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AE06A73-DFD8-C44A-B81E-C89F0F4D259D}"/>
              </a:ext>
            </a:extLst>
          </p:cNvPr>
          <p:cNvSpPr/>
          <p:nvPr userDrawn="1"/>
        </p:nvSpPr>
        <p:spPr>
          <a:xfrm>
            <a:off x="-8400" y="6214912"/>
            <a:ext cx="12200400" cy="648000"/>
          </a:xfrm>
          <a:prstGeom prst="rect">
            <a:avLst/>
          </a:prstGeom>
          <a:solidFill>
            <a:srgbClr val="1A1AD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2" name="Title 1">
            <a:extLst>
              <a:ext uri="{FF2B5EF4-FFF2-40B4-BE49-F238E27FC236}">
                <a16:creationId xmlns:a16="http://schemas.microsoft.com/office/drawing/2014/main" id="{81E809B7-A4D6-2F45-9155-6A6C29D2D358}"/>
              </a:ext>
            </a:extLst>
          </p:cNvPr>
          <p:cNvSpPr>
            <a:spLocks noGrp="1"/>
          </p:cNvSpPr>
          <p:nvPr>
            <p:ph type="title"/>
          </p:nvPr>
        </p:nvSpPr>
        <p:spPr/>
        <p:txBody>
          <a:bodyPr/>
          <a:lstStyle/>
          <a:p>
            <a:r>
              <a:rPr lang="ja-JP" altLang="en-US"/>
              <a:t>マスター タイトルの書式設定</a:t>
            </a:r>
            <a:endParaRPr lang="en-JP"/>
          </a:p>
        </p:txBody>
      </p:sp>
      <p:sp>
        <p:nvSpPr>
          <p:cNvPr id="3" name="Vertical Text Placeholder 2">
            <a:extLst>
              <a:ext uri="{FF2B5EF4-FFF2-40B4-BE49-F238E27FC236}">
                <a16:creationId xmlns:a16="http://schemas.microsoft.com/office/drawing/2014/main" id="{0AAE6AB9-22DC-2C48-9B27-7D4D9EF9DDC8}"/>
              </a:ext>
            </a:extLst>
          </p:cNvPr>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JP"/>
          </a:p>
        </p:txBody>
      </p:sp>
      <p:sp>
        <p:nvSpPr>
          <p:cNvPr id="4" name="Date Placeholder 3">
            <a:extLst>
              <a:ext uri="{FF2B5EF4-FFF2-40B4-BE49-F238E27FC236}">
                <a16:creationId xmlns:a16="http://schemas.microsoft.com/office/drawing/2014/main" id="{ACE6B838-5782-8B4A-B1D6-C484DDBF407C}"/>
              </a:ext>
            </a:extLst>
          </p:cNvPr>
          <p:cNvSpPr>
            <a:spLocks noGrp="1"/>
          </p:cNvSpPr>
          <p:nvPr>
            <p:ph type="dt" sz="half" idx="10"/>
          </p:nvPr>
        </p:nvSpPr>
        <p:spPr/>
        <p:txBody>
          <a:bodyPr/>
          <a:lstStyle>
            <a:lvl1pPr>
              <a:defRPr>
                <a:solidFill>
                  <a:schemeClr val="bg1"/>
                </a:solidFill>
              </a:defRPr>
            </a:lvl1pPr>
          </a:lstStyle>
          <a:p>
            <a:fld id="{2C52A593-76D6-ED48-B799-4C6DF82E1F8F}" type="datetime1">
              <a:rPr lang="en-US" smtClean="0"/>
              <a:t>4/22/20</a:t>
            </a:fld>
            <a:endParaRPr lang="en-JP"/>
          </a:p>
        </p:txBody>
      </p:sp>
      <p:sp>
        <p:nvSpPr>
          <p:cNvPr id="6" name="Slide Number Placeholder 5">
            <a:extLst>
              <a:ext uri="{FF2B5EF4-FFF2-40B4-BE49-F238E27FC236}">
                <a16:creationId xmlns:a16="http://schemas.microsoft.com/office/drawing/2014/main" id="{CF3EFE53-5679-9744-B12E-9801718F02F5}"/>
              </a:ext>
            </a:extLst>
          </p:cNvPr>
          <p:cNvSpPr>
            <a:spLocks noGrp="1"/>
          </p:cNvSpPr>
          <p:nvPr>
            <p:ph type="sldNum" sz="quarter" idx="12"/>
          </p:nvPr>
        </p:nvSpPr>
        <p:spPr/>
        <p:txBody>
          <a:bodyPr/>
          <a:lstStyle>
            <a:lvl1pPr>
              <a:defRPr>
                <a:solidFill>
                  <a:schemeClr val="bg1"/>
                </a:solidFill>
              </a:defRPr>
            </a:lvl1pPr>
          </a:lstStyle>
          <a:p>
            <a:fld id="{42790962-CE9A-2A41-A43E-2C8FD03A0A4B}" type="slidenum">
              <a:rPr lang="en-JP" smtClean="0"/>
              <a:pPr/>
              <a:t>‹#›</a:t>
            </a:fld>
            <a:endParaRPr lang="en-JP"/>
          </a:p>
        </p:txBody>
      </p:sp>
      <p:pic>
        <p:nvPicPr>
          <p:cNvPr id="7" name="Picture 6">
            <a:extLst>
              <a:ext uri="{FF2B5EF4-FFF2-40B4-BE49-F238E27FC236}">
                <a16:creationId xmlns:a16="http://schemas.microsoft.com/office/drawing/2014/main" id="{070D7784-C9E9-AE48-875A-F8F6A9FDE52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54628" y="6379283"/>
            <a:ext cx="1682743" cy="288000"/>
          </a:xfrm>
          <a:prstGeom prst="rect">
            <a:avLst/>
          </a:prstGeom>
        </p:spPr>
      </p:pic>
    </p:spTree>
    <p:extLst>
      <p:ext uri="{BB962C8B-B14F-4D97-AF65-F5344CB8AC3E}">
        <p14:creationId xmlns:p14="http://schemas.microsoft.com/office/powerpoint/2010/main" val="2406355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FF4990B-366D-7B44-AE3F-404BD76FB7B6}"/>
              </a:ext>
            </a:extLst>
          </p:cNvPr>
          <p:cNvSpPr/>
          <p:nvPr userDrawn="1"/>
        </p:nvSpPr>
        <p:spPr>
          <a:xfrm>
            <a:off x="-8400" y="6214912"/>
            <a:ext cx="12200400" cy="648000"/>
          </a:xfrm>
          <a:prstGeom prst="rect">
            <a:avLst/>
          </a:prstGeom>
          <a:solidFill>
            <a:srgbClr val="1A1AD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2" name="Vertical Title 1">
            <a:extLst>
              <a:ext uri="{FF2B5EF4-FFF2-40B4-BE49-F238E27FC236}">
                <a16:creationId xmlns:a16="http://schemas.microsoft.com/office/drawing/2014/main" id="{7D8273FC-2DE6-3C4A-85C8-0C5FBEF6B90F}"/>
              </a:ext>
            </a:extLst>
          </p:cNvPr>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JP"/>
          </a:p>
        </p:txBody>
      </p:sp>
      <p:sp>
        <p:nvSpPr>
          <p:cNvPr id="3" name="Vertical Text Placeholder 2">
            <a:extLst>
              <a:ext uri="{FF2B5EF4-FFF2-40B4-BE49-F238E27FC236}">
                <a16:creationId xmlns:a16="http://schemas.microsoft.com/office/drawing/2014/main" id="{6DAF7C81-4019-5D49-8349-D89F062CE8F2}"/>
              </a:ext>
            </a:extLst>
          </p:cNvPr>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JP"/>
          </a:p>
        </p:txBody>
      </p:sp>
      <p:sp>
        <p:nvSpPr>
          <p:cNvPr id="4" name="Date Placeholder 3">
            <a:extLst>
              <a:ext uri="{FF2B5EF4-FFF2-40B4-BE49-F238E27FC236}">
                <a16:creationId xmlns:a16="http://schemas.microsoft.com/office/drawing/2014/main" id="{F3B19943-A382-F84D-826E-53A3D8C94B94}"/>
              </a:ext>
            </a:extLst>
          </p:cNvPr>
          <p:cNvSpPr>
            <a:spLocks noGrp="1"/>
          </p:cNvSpPr>
          <p:nvPr>
            <p:ph type="dt" sz="half" idx="10"/>
          </p:nvPr>
        </p:nvSpPr>
        <p:spPr/>
        <p:txBody>
          <a:bodyPr/>
          <a:lstStyle>
            <a:lvl1pPr>
              <a:defRPr>
                <a:solidFill>
                  <a:schemeClr val="bg1"/>
                </a:solidFill>
              </a:defRPr>
            </a:lvl1pPr>
          </a:lstStyle>
          <a:p>
            <a:fld id="{6CFDDB50-91F4-D84B-8038-22A2CE6BE1A9}" type="datetime1">
              <a:rPr lang="en-US" smtClean="0"/>
              <a:t>4/22/20</a:t>
            </a:fld>
            <a:endParaRPr lang="en-JP"/>
          </a:p>
        </p:txBody>
      </p:sp>
      <p:sp>
        <p:nvSpPr>
          <p:cNvPr id="6" name="Slide Number Placeholder 5">
            <a:extLst>
              <a:ext uri="{FF2B5EF4-FFF2-40B4-BE49-F238E27FC236}">
                <a16:creationId xmlns:a16="http://schemas.microsoft.com/office/drawing/2014/main" id="{490E70A6-8FAC-7647-AE12-CC84AF417A1D}"/>
              </a:ext>
            </a:extLst>
          </p:cNvPr>
          <p:cNvSpPr>
            <a:spLocks noGrp="1"/>
          </p:cNvSpPr>
          <p:nvPr>
            <p:ph type="sldNum" sz="quarter" idx="12"/>
          </p:nvPr>
        </p:nvSpPr>
        <p:spPr/>
        <p:txBody>
          <a:bodyPr/>
          <a:lstStyle>
            <a:lvl1pPr>
              <a:defRPr>
                <a:solidFill>
                  <a:schemeClr val="bg1"/>
                </a:solidFill>
              </a:defRPr>
            </a:lvl1pPr>
          </a:lstStyle>
          <a:p>
            <a:fld id="{42790962-CE9A-2A41-A43E-2C8FD03A0A4B}" type="slidenum">
              <a:rPr lang="en-JP" smtClean="0"/>
              <a:pPr/>
              <a:t>‹#›</a:t>
            </a:fld>
            <a:endParaRPr lang="en-JP"/>
          </a:p>
        </p:txBody>
      </p:sp>
      <p:pic>
        <p:nvPicPr>
          <p:cNvPr id="7" name="Picture 6">
            <a:extLst>
              <a:ext uri="{FF2B5EF4-FFF2-40B4-BE49-F238E27FC236}">
                <a16:creationId xmlns:a16="http://schemas.microsoft.com/office/drawing/2014/main" id="{F480E615-152E-7F44-9149-7F0C1EA4734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54628" y="6379283"/>
            <a:ext cx="1682743" cy="288000"/>
          </a:xfrm>
          <a:prstGeom prst="rect">
            <a:avLst/>
          </a:prstGeom>
        </p:spPr>
      </p:pic>
    </p:spTree>
    <p:extLst>
      <p:ext uri="{BB962C8B-B14F-4D97-AF65-F5344CB8AC3E}">
        <p14:creationId xmlns:p14="http://schemas.microsoft.com/office/powerpoint/2010/main" val="366603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2D5C52E-0E5C-384F-AAEE-F1787DC58663}"/>
              </a:ext>
            </a:extLst>
          </p:cNvPr>
          <p:cNvSpPr/>
          <p:nvPr userDrawn="1"/>
        </p:nvSpPr>
        <p:spPr>
          <a:xfrm>
            <a:off x="-8400" y="-29594"/>
            <a:ext cx="12200400" cy="1817270"/>
          </a:xfrm>
          <a:prstGeom prst="rect">
            <a:avLst/>
          </a:prstGeom>
          <a:solidFill>
            <a:srgbClr val="1A1AD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 name="Rectangle 8">
            <a:extLst>
              <a:ext uri="{FF2B5EF4-FFF2-40B4-BE49-F238E27FC236}">
                <a16:creationId xmlns:a16="http://schemas.microsoft.com/office/drawing/2014/main" id="{4A8EA808-93D4-8A42-B6D3-239E7B64A452}"/>
              </a:ext>
            </a:extLst>
          </p:cNvPr>
          <p:cNvSpPr/>
          <p:nvPr userDrawn="1"/>
        </p:nvSpPr>
        <p:spPr>
          <a:xfrm>
            <a:off x="-8400" y="6214912"/>
            <a:ext cx="12200400" cy="648000"/>
          </a:xfrm>
          <a:prstGeom prst="rect">
            <a:avLst/>
          </a:prstGeom>
          <a:solidFill>
            <a:srgbClr val="1A1AD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2" name="Title 1">
            <a:extLst>
              <a:ext uri="{FF2B5EF4-FFF2-40B4-BE49-F238E27FC236}">
                <a16:creationId xmlns:a16="http://schemas.microsoft.com/office/drawing/2014/main" id="{B41B50C6-FBC1-F142-9F4D-379E9B1935B1}"/>
              </a:ext>
            </a:extLst>
          </p:cNvPr>
          <p:cNvSpPr>
            <a:spLocks noGrp="1"/>
          </p:cNvSpPr>
          <p:nvPr>
            <p:ph type="title"/>
          </p:nvPr>
        </p:nvSpPr>
        <p:spPr/>
        <p:txBody>
          <a:bodyPr/>
          <a:lstStyle>
            <a:lvl1pPr>
              <a:defRPr>
                <a:solidFill>
                  <a:schemeClr val="bg1"/>
                </a:solidFill>
              </a:defRPr>
            </a:lvl1pPr>
          </a:lstStyle>
          <a:p>
            <a:r>
              <a:rPr lang="ja-JP" altLang="en-US"/>
              <a:t>マスター タイトルの書式設定</a:t>
            </a:r>
            <a:endParaRPr lang="en-JP" dirty="0"/>
          </a:p>
        </p:txBody>
      </p:sp>
      <p:sp>
        <p:nvSpPr>
          <p:cNvPr id="3" name="Content Placeholder 2">
            <a:extLst>
              <a:ext uri="{FF2B5EF4-FFF2-40B4-BE49-F238E27FC236}">
                <a16:creationId xmlns:a16="http://schemas.microsoft.com/office/drawing/2014/main" id="{EB8FBC28-2CC0-924A-8BD8-563B203744D7}"/>
              </a:ext>
            </a:extLst>
          </p:cNvPr>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JP"/>
          </a:p>
        </p:txBody>
      </p:sp>
      <p:sp>
        <p:nvSpPr>
          <p:cNvPr id="4" name="Date Placeholder 3">
            <a:extLst>
              <a:ext uri="{FF2B5EF4-FFF2-40B4-BE49-F238E27FC236}">
                <a16:creationId xmlns:a16="http://schemas.microsoft.com/office/drawing/2014/main" id="{DBB8A2C0-69F4-234A-A990-9B867E311252}"/>
              </a:ext>
            </a:extLst>
          </p:cNvPr>
          <p:cNvSpPr>
            <a:spLocks noGrp="1"/>
          </p:cNvSpPr>
          <p:nvPr>
            <p:ph type="dt" sz="half" idx="10"/>
          </p:nvPr>
        </p:nvSpPr>
        <p:spPr/>
        <p:txBody>
          <a:bodyPr/>
          <a:lstStyle>
            <a:lvl1pPr>
              <a:defRPr>
                <a:solidFill>
                  <a:schemeClr val="bg1"/>
                </a:solidFill>
              </a:defRPr>
            </a:lvl1pPr>
          </a:lstStyle>
          <a:p>
            <a:fld id="{D9545FAE-7A12-2949-B54B-9D8790011D8A}" type="datetime1">
              <a:rPr lang="en-US" smtClean="0"/>
              <a:t>4/22/20</a:t>
            </a:fld>
            <a:endParaRPr lang="en-JP"/>
          </a:p>
        </p:txBody>
      </p:sp>
      <p:sp>
        <p:nvSpPr>
          <p:cNvPr id="6" name="Slide Number Placeholder 5">
            <a:extLst>
              <a:ext uri="{FF2B5EF4-FFF2-40B4-BE49-F238E27FC236}">
                <a16:creationId xmlns:a16="http://schemas.microsoft.com/office/drawing/2014/main" id="{F9D54F03-11DF-1544-9654-4EAAC0684A40}"/>
              </a:ext>
            </a:extLst>
          </p:cNvPr>
          <p:cNvSpPr>
            <a:spLocks noGrp="1"/>
          </p:cNvSpPr>
          <p:nvPr>
            <p:ph type="sldNum" sz="quarter" idx="12"/>
          </p:nvPr>
        </p:nvSpPr>
        <p:spPr/>
        <p:txBody>
          <a:bodyPr/>
          <a:lstStyle>
            <a:lvl1pPr>
              <a:defRPr>
                <a:solidFill>
                  <a:schemeClr val="bg1"/>
                </a:solidFill>
              </a:defRPr>
            </a:lvl1pPr>
          </a:lstStyle>
          <a:p>
            <a:fld id="{42790962-CE9A-2A41-A43E-2C8FD03A0A4B}" type="slidenum">
              <a:rPr lang="en-JP" smtClean="0"/>
              <a:pPr/>
              <a:t>‹#›</a:t>
            </a:fld>
            <a:endParaRPr lang="en-JP"/>
          </a:p>
        </p:txBody>
      </p:sp>
      <p:pic>
        <p:nvPicPr>
          <p:cNvPr id="8" name="Picture 7">
            <a:extLst>
              <a:ext uri="{FF2B5EF4-FFF2-40B4-BE49-F238E27FC236}">
                <a16:creationId xmlns:a16="http://schemas.microsoft.com/office/drawing/2014/main" id="{A80E4DBE-BDF2-8040-8ADC-FEAFC9DAB48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54628" y="6379283"/>
            <a:ext cx="1682743" cy="288000"/>
          </a:xfrm>
          <a:prstGeom prst="rect">
            <a:avLst/>
          </a:prstGeom>
        </p:spPr>
      </p:pic>
    </p:spTree>
    <p:extLst>
      <p:ext uri="{BB962C8B-B14F-4D97-AF65-F5344CB8AC3E}">
        <p14:creationId xmlns:p14="http://schemas.microsoft.com/office/powerpoint/2010/main" val="108485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E7789-2ABF-6B45-81C0-44FE77CD9410}"/>
              </a:ext>
            </a:extLst>
          </p:cNvPr>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JP"/>
          </a:p>
        </p:txBody>
      </p:sp>
      <p:sp>
        <p:nvSpPr>
          <p:cNvPr id="3" name="Text Placeholder 2">
            <a:extLst>
              <a:ext uri="{FF2B5EF4-FFF2-40B4-BE49-F238E27FC236}">
                <a16:creationId xmlns:a16="http://schemas.microsoft.com/office/drawing/2014/main" id="{977C7410-C804-594F-B38E-DC902A0A88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a:extLst>
              <a:ext uri="{FF2B5EF4-FFF2-40B4-BE49-F238E27FC236}">
                <a16:creationId xmlns:a16="http://schemas.microsoft.com/office/drawing/2014/main" id="{10EE302D-CBC5-7C4A-8799-592AB9B19B88}"/>
              </a:ext>
            </a:extLst>
          </p:cNvPr>
          <p:cNvSpPr>
            <a:spLocks noGrp="1"/>
          </p:cNvSpPr>
          <p:nvPr>
            <p:ph type="dt" sz="half" idx="10"/>
          </p:nvPr>
        </p:nvSpPr>
        <p:spPr/>
        <p:txBody>
          <a:bodyPr/>
          <a:lstStyle/>
          <a:p>
            <a:fld id="{B882399B-4E54-D244-98D4-D575EDFB44D2}" type="datetime1">
              <a:rPr lang="en-US" smtClean="0"/>
              <a:t>4/22/20</a:t>
            </a:fld>
            <a:endParaRPr lang="en-JP"/>
          </a:p>
        </p:txBody>
      </p:sp>
      <p:sp>
        <p:nvSpPr>
          <p:cNvPr id="6" name="Slide Number Placeholder 5">
            <a:extLst>
              <a:ext uri="{FF2B5EF4-FFF2-40B4-BE49-F238E27FC236}">
                <a16:creationId xmlns:a16="http://schemas.microsoft.com/office/drawing/2014/main" id="{35970800-4DD4-8F41-B531-DEAB4EF5EFAB}"/>
              </a:ext>
            </a:extLst>
          </p:cNvPr>
          <p:cNvSpPr>
            <a:spLocks noGrp="1"/>
          </p:cNvSpPr>
          <p:nvPr>
            <p:ph type="sldNum" sz="quarter" idx="12"/>
          </p:nvPr>
        </p:nvSpPr>
        <p:spPr/>
        <p:txBody>
          <a:bodyPr/>
          <a:lstStyle/>
          <a:p>
            <a:fld id="{42790962-CE9A-2A41-A43E-2C8FD03A0A4B}" type="slidenum">
              <a:rPr lang="en-JP" smtClean="0"/>
              <a:t>‹#›</a:t>
            </a:fld>
            <a:endParaRPr lang="en-JP"/>
          </a:p>
        </p:txBody>
      </p:sp>
      <p:pic>
        <p:nvPicPr>
          <p:cNvPr id="7" name="Picture 6">
            <a:extLst>
              <a:ext uri="{FF2B5EF4-FFF2-40B4-BE49-F238E27FC236}">
                <a16:creationId xmlns:a16="http://schemas.microsoft.com/office/drawing/2014/main" id="{25764C9F-CF78-584F-BB32-D3D7C1575D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54628" y="6379283"/>
            <a:ext cx="1682743" cy="288000"/>
          </a:xfrm>
          <a:prstGeom prst="rect">
            <a:avLst/>
          </a:prstGeom>
        </p:spPr>
      </p:pic>
      <p:pic>
        <p:nvPicPr>
          <p:cNvPr id="8" name="Picture 7">
            <a:extLst>
              <a:ext uri="{FF2B5EF4-FFF2-40B4-BE49-F238E27FC236}">
                <a16:creationId xmlns:a16="http://schemas.microsoft.com/office/drawing/2014/main" id="{D2C2FEA0-9B50-6F40-BF36-8597A614F266}"/>
              </a:ext>
            </a:extLst>
          </p:cNvPr>
          <p:cNvPicPr>
            <a:picLocks noChangeAspect="1"/>
          </p:cNvPicPr>
          <p:nvPr userDrawn="1"/>
        </p:nvPicPr>
        <p:blipFill>
          <a:blip r:embed="rId3"/>
          <a:stretch>
            <a:fillRect/>
          </a:stretch>
        </p:blipFill>
        <p:spPr>
          <a:xfrm>
            <a:off x="4501412" y="6181475"/>
            <a:ext cx="3189176" cy="540000"/>
          </a:xfrm>
          <a:prstGeom prst="rect">
            <a:avLst/>
          </a:prstGeom>
        </p:spPr>
      </p:pic>
    </p:spTree>
    <p:extLst>
      <p:ext uri="{BB962C8B-B14F-4D97-AF65-F5344CB8AC3E}">
        <p14:creationId xmlns:p14="http://schemas.microsoft.com/office/powerpoint/2010/main" val="2781454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75D86F2-2E7B-254A-A873-844CB2A69697}"/>
              </a:ext>
            </a:extLst>
          </p:cNvPr>
          <p:cNvSpPr/>
          <p:nvPr userDrawn="1"/>
        </p:nvSpPr>
        <p:spPr>
          <a:xfrm>
            <a:off x="-8400" y="-29594"/>
            <a:ext cx="12200400" cy="1817270"/>
          </a:xfrm>
          <a:prstGeom prst="rect">
            <a:avLst/>
          </a:prstGeom>
          <a:solidFill>
            <a:srgbClr val="1A1AD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0" name="Rectangle 9">
            <a:extLst>
              <a:ext uri="{FF2B5EF4-FFF2-40B4-BE49-F238E27FC236}">
                <a16:creationId xmlns:a16="http://schemas.microsoft.com/office/drawing/2014/main" id="{7B73F557-7F58-264D-8F78-6239F097AEB6}"/>
              </a:ext>
            </a:extLst>
          </p:cNvPr>
          <p:cNvSpPr/>
          <p:nvPr userDrawn="1"/>
        </p:nvSpPr>
        <p:spPr>
          <a:xfrm>
            <a:off x="-8400" y="6214912"/>
            <a:ext cx="12200400" cy="648000"/>
          </a:xfrm>
          <a:prstGeom prst="rect">
            <a:avLst/>
          </a:prstGeom>
          <a:solidFill>
            <a:srgbClr val="1A1AD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2" name="Title 1">
            <a:extLst>
              <a:ext uri="{FF2B5EF4-FFF2-40B4-BE49-F238E27FC236}">
                <a16:creationId xmlns:a16="http://schemas.microsoft.com/office/drawing/2014/main" id="{D5ADBB57-454B-0B47-8A55-C355DCBBF93F}"/>
              </a:ext>
            </a:extLst>
          </p:cNvPr>
          <p:cNvSpPr>
            <a:spLocks noGrp="1"/>
          </p:cNvSpPr>
          <p:nvPr>
            <p:ph type="title"/>
          </p:nvPr>
        </p:nvSpPr>
        <p:spPr/>
        <p:txBody>
          <a:bodyPr/>
          <a:lstStyle>
            <a:lvl1pPr>
              <a:defRPr>
                <a:solidFill>
                  <a:schemeClr val="bg1"/>
                </a:solidFill>
              </a:defRPr>
            </a:lvl1pPr>
          </a:lstStyle>
          <a:p>
            <a:r>
              <a:rPr lang="ja-JP" altLang="en-US"/>
              <a:t>マスター タイトルの書式設定</a:t>
            </a:r>
            <a:endParaRPr lang="en-JP"/>
          </a:p>
        </p:txBody>
      </p:sp>
      <p:sp>
        <p:nvSpPr>
          <p:cNvPr id="3" name="Content Placeholder 2">
            <a:extLst>
              <a:ext uri="{FF2B5EF4-FFF2-40B4-BE49-F238E27FC236}">
                <a16:creationId xmlns:a16="http://schemas.microsoft.com/office/drawing/2014/main" id="{6A975BA5-6C5B-C64A-A803-095D03E4ABAC}"/>
              </a:ext>
            </a:extLst>
          </p:cNvPr>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JP"/>
          </a:p>
        </p:txBody>
      </p:sp>
      <p:sp>
        <p:nvSpPr>
          <p:cNvPr id="4" name="Content Placeholder 3">
            <a:extLst>
              <a:ext uri="{FF2B5EF4-FFF2-40B4-BE49-F238E27FC236}">
                <a16:creationId xmlns:a16="http://schemas.microsoft.com/office/drawing/2014/main" id="{BDFB0B16-520A-634D-8575-2D18B4441685}"/>
              </a:ext>
            </a:extLst>
          </p:cNvPr>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JP"/>
          </a:p>
        </p:txBody>
      </p:sp>
      <p:sp>
        <p:nvSpPr>
          <p:cNvPr id="5" name="Date Placeholder 4">
            <a:extLst>
              <a:ext uri="{FF2B5EF4-FFF2-40B4-BE49-F238E27FC236}">
                <a16:creationId xmlns:a16="http://schemas.microsoft.com/office/drawing/2014/main" id="{E6E45084-DC80-1E45-A4E4-F7CC8DEE4C3A}"/>
              </a:ext>
            </a:extLst>
          </p:cNvPr>
          <p:cNvSpPr>
            <a:spLocks noGrp="1"/>
          </p:cNvSpPr>
          <p:nvPr>
            <p:ph type="dt" sz="half" idx="10"/>
          </p:nvPr>
        </p:nvSpPr>
        <p:spPr/>
        <p:txBody>
          <a:bodyPr/>
          <a:lstStyle>
            <a:lvl1pPr>
              <a:defRPr>
                <a:solidFill>
                  <a:schemeClr val="bg1"/>
                </a:solidFill>
              </a:defRPr>
            </a:lvl1pPr>
          </a:lstStyle>
          <a:p>
            <a:fld id="{31807999-A529-C441-BA92-8CF209425B5D}" type="datetime1">
              <a:rPr lang="en-US" smtClean="0"/>
              <a:t>4/22/20</a:t>
            </a:fld>
            <a:endParaRPr lang="en-JP"/>
          </a:p>
        </p:txBody>
      </p:sp>
      <p:sp>
        <p:nvSpPr>
          <p:cNvPr id="7" name="Slide Number Placeholder 6">
            <a:extLst>
              <a:ext uri="{FF2B5EF4-FFF2-40B4-BE49-F238E27FC236}">
                <a16:creationId xmlns:a16="http://schemas.microsoft.com/office/drawing/2014/main" id="{99325293-C4A2-8044-9CDF-B2BC277FAE95}"/>
              </a:ext>
            </a:extLst>
          </p:cNvPr>
          <p:cNvSpPr>
            <a:spLocks noGrp="1"/>
          </p:cNvSpPr>
          <p:nvPr>
            <p:ph type="sldNum" sz="quarter" idx="12"/>
          </p:nvPr>
        </p:nvSpPr>
        <p:spPr/>
        <p:txBody>
          <a:bodyPr/>
          <a:lstStyle>
            <a:lvl1pPr>
              <a:defRPr>
                <a:solidFill>
                  <a:schemeClr val="bg1"/>
                </a:solidFill>
              </a:defRPr>
            </a:lvl1pPr>
          </a:lstStyle>
          <a:p>
            <a:fld id="{42790962-CE9A-2A41-A43E-2C8FD03A0A4B}" type="slidenum">
              <a:rPr lang="en-JP" smtClean="0"/>
              <a:pPr/>
              <a:t>‹#›</a:t>
            </a:fld>
            <a:endParaRPr lang="en-JP"/>
          </a:p>
        </p:txBody>
      </p:sp>
      <p:pic>
        <p:nvPicPr>
          <p:cNvPr id="9" name="Picture 8">
            <a:extLst>
              <a:ext uri="{FF2B5EF4-FFF2-40B4-BE49-F238E27FC236}">
                <a16:creationId xmlns:a16="http://schemas.microsoft.com/office/drawing/2014/main" id="{FBC0F0CF-9AF1-0A44-AD84-615032DA994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54628" y="6379283"/>
            <a:ext cx="1682743" cy="288000"/>
          </a:xfrm>
          <a:prstGeom prst="rect">
            <a:avLst/>
          </a:prstGeom>
        </p:spPr>
      </p:pic>
    </p:spTree>
    <p:extLst>
      <p:ext uri="{BB962C8B-B14F-4D97-AF65-F5344CB8AC3E}">
        <p14:creationId xmlns:p14="http://schemas.microsoft.com/office/powerpoint/2010/main" val="1787881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E06A364-5374-C04E-8BA2-50C8E8E554D9}"/>
              </a:ext>
            </a:extLst>
          </p:cNvPr>
          <p:cNvSpPr/>
          <p:nvPr userDrawn="1"/>
        </p:nvSpPr>
        <p:spPr>
          <a:xfrm>
            <a:off x="-8400" y="-29594"/>
            <a:ext cx="12200400" cy="1817270"/>
          </a:xfrm>
          <a:prstGeom prst="rect">
            <a:avLst/>
          </a:prstGeom>
          <a:solidFill>
            <a:srgbClr val="1A1AD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2" name="Rectangle 11">
            <a:extLst>
              <a:ext uri="{FF2B5EF4-FFF2-40B4-BE49-F238E27FC236}">
                <a16:creationId xmlns:a16="http://schemas.microsoft.com/office/drawing/2014/main" id="{1A8B469E-EF01-CE43-AB61-509F24F0911B}"/>
              </a:ext>
            </a:extLst>
          </p:cNvPr>
          <p:cNvSpPr/>
          <p:nvPr userDrawn="1"/>
        </p:nvSpPr>
        <p:spPr>
          <a:xfrm>
            <a:off x="-8400" y="6214912"/>
            <a:ext cx="12200400" cy="648000"/>
          </a:xfrm>
          <a:prstGeom prst="rect">
            <a:avLst/>
          </a:prstGeom>
          <a:solidFill>
            <a:srgbClr val="1A1AD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2" name="Title 1">
            <a:extLst>
              <a:ext uri="{FF2B5EF4-FFF2-40B4-BE49-F238E27FC236}">
                <a16:creationId xmlns:a16="http://schemas.microsoft.com/office/drawing/2014/main" id="{A27D2880-F933-BD40-9677-A0DF9090BB4B}"/>
              </a:ext>
            </a:extLst>
          </p:cNvPr>
          <p:cNvSpPr>
            <a:spLocks noGrp="1"/>
          </p:cNvSpPr>
          <p:nvPr>
            <p:ph type="title"/>
          </p:nvPr>
        </p:nvSpPr>
        <p:spPr>
          <a:xfrm>
            <a:off x="839788" y="365125"/>
            <a:ext cx="10515600" cy="1325563"/>
          </a:xfrm>
        </p:spPr>
        <p:txBody>
          <a:bodyPr/>
          <a:lstStyle>
            <a:lvl1pPr>
              <a:defRPr>
                <a:solidFill>
                  <a:schemeClr val="bg1"/>
                </a:solidFill>
              </a:defRPr>
            </a:lvl1pPr>
          </a:lstStyle>
          <a:p>
            <a:r>
              <a:rPr lang="ja-JP" altLang="en-US"/>
              <a:t>マスター タイトルの書式設定</a:t>
            </a:r>
            <a:endParaRPr lang="en-JP"/>
          </a:p>
        </p:txBody>
      </p:sp>
      <p:sp>
        <p:nvSpPr>
          <p:cNvPr id="3" name="Text Placeholder 2">
            <a:extLst>
              <a:ext uri="{FF2B5EF4-FFF2-40B4-BE49-F238E27FC236}">
                <a16:creationId xmlns:a16="http://schemas.microsoft.com/office/drawing/2014/main" id="{476531FD-2D8D-9445-8CBD-1498297CFF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a:extLst>
              <a:ext uri="{FF2B5EF4-FFF2-40B4-BE49-F238E27FC236}">
                <a16:creationId xmlns:a16="http://schemas.microsoft.com/office/drawing/2014/main" id="{00C90FDD-697D-1F48-A139-A890373E6D7A}"/>
              </a:ext>
            </a:extLst>
          </p:cNvPr>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JP"/>
          </a:p>
        </p:txBody>
      </p:sp>
      <p:sp>
        <p:nvSpPr>
          <p:cNvPr id="5" name="Text Placeholder 4">
            <a:extLst>
              <a:ext uri="{FF2B5EF4-FFF2-40B4-BE49-F238E27FC236}">
                <a16:creationId xmlns:a16="http://schemas.microsoft.com/office/drawing/2014/main" id="{D1AE66C8-F909-4749-B3D4-A2C103214C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a:extLst>
              <a:ext uri="{FF2B5EF4-FFF2-40B4-BE49-F238E27FC236}">
                <a16:creationId xmlns:a16="http://schemas.microsoft.com/office/drawing/2014/main" id="{DFE6D177-0C24-F049-90EB-FD35DDD90786}"/>
              </a:ext>
            </a:extLst>
          </p:cNvPr>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JP"/>
          </a:p>
        </p:txBody>
      </p:sp>
      <p:sp>
        <p:nvSpPr>
          <p:cNvPr id="7" name="Date Placeholder 6">
            <a:extLst>
              <a:ext uri="{FF2B5EF4-FFF2-40B4-BE49-F238E27FC236}">
                <a16:creationId xmlns:a16="http://schemas.microsoft.com/office/drawing/2014/main" id="{410AB3B2-A4CC-C544-AA18-BAD6D55961BB}"/>
              </a:ext>
            </a:extLst>
          </p:cNvPr>
          <p:cNvSpPr>
            <a:spLocks noGrp="1"/>
          </p:cNvSpPr>
          <p:nvPr>
            <p:ph type="dt" sz="half" idx="10"/>
          </p:nvPr>
        </p:nvSpPr>
        <p:spPr/>
        <p:txBody>
          <a:bodyPr/>
          <a:lstStyle>
            <a:lvl1pPr>
              <a:defRPr>
                <a:solidFill>
                  <a:schemeClr val="bg1"/>
                </a:solidFill>
              </a:defRPr>
            </a:lvl1pPr>
          </a:lstStyle>
          <a:p>
            <a:fld id="{32234049-397B-2A4B-9B14-81F5D9AB3C3D}" type="datetime1">
              <a:rPr lang="en-US" smtClean="0"/>
              <a:t>4/22/20</a:t>
            </a:fld>
            <a:endParaRPr lang="en-JP"/>
          </a:p>
        </p:txBody>
      </p:sp>
      <p:sp>
        <p:nvSpPr>
          <p:cNvPr id="9" name="Slide Number Placeholder 8">
            <a:extLst>
              <a:ext uri="{FF2B5EF4-FFF2-40B4-BE49-F238E27FC236}">
                <a16:creationId xmlns:a16="http://schemas.microsoft.com/office/drawing/2014/main" id="{AC550BE2-D29E-BD4F-AE26-4A37CF955471}"/>
              </a:ext>
            </a:extLst>
          </p:cNvPr>
          <p:cNvSpPr>
            <a:spLocks noGrp="1"/>
          </p:cNvSpPr>
          <p:nvPr>
            <p:ph type="sldNum" sz="quarter" idx="12"/>
          </p:nvPr>
        </p:nvSpPr>
        <p:spPr/>
        <p:txBody>
          <a:bodyPr/>
          <a:lstStyle>
            <a:lvl1pPr>
              <a:defRPr>
                <a:solidFill>
                  <a:schemeClr val="bg1"/>
                </a:solidFill>
              </a:defRPr>
            </a:lvl1pPr>
          </a:lstStyle>
          <a:p>
            <a:fld id="{42790962-CE9A-2A41-A43E-2C8FD03A0A4B}" type="slidenum">
              <a:rPr lang="en-JP" smtClean="0"/>
              <a:pPr/>
              <a:t>‹#›</a:t>
            </a:fld>
            <a:endParaRPr lang="en-JP"/>
          </a:p>
        </p:txBody>
      </p:sp>
      <p:pic>
        <p:nvPicPr>
          <p:cNvPr id="11" name="Picture 10">
            <a:extLst>
              <a:ext uri="{FF2B5EF4-FFF2-40B4-BE49-F238E27FC236}">
                <a16:creationId xmlns:a16="http://schemas.microsoft.com/office/drawing/2014/main" id="{3B1CD428-9CBF-D546-9FB7-74143AD9E3C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54628" y="6379283"/>
            <a:ext cx="1682743" cy="288000"/>
          </a:xfrm>
          <a:prstGeom prst="rect">
            <a:avLst/>
          </a:prstGeom>
        </p:spPr>
      </p:pic>
    </p:spTree>
    <p:extLst>
      <p:ext uri="{BB962C8B-B14F-4D97-AF65-F5344CB8AC3E}">
        <p14:creationId xmlns:p14="http://schemas.microsoft.com/office/powerpoint/2010/main" val="1980352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124410-A401-B14E-AFF0-742724CCAC60}"/>
              </a:ext>
            </a:extLst>
          </p:cNvPr>
          <p:cNvSpPr/>
          <p:nvPr userDrawn="1"/>
        </p:nvSpPr>
        <p:spPr>
          <a:xfrm>
            <a:off x="-8400" y="-29594"/>
            <a:ext cx="12200400" cy="1817270"/>
          </a:xfrm>
          <a:prstGeom prst="rect">
            <a:avLst/>
          </a:prstGeom>
          <a:solidFill>
            <a:srgbClr val="1A1AD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8" name="Rectangle 7">
            <a:extLst>
              <a:ext uri="{FF2B5EF4-FFF2-40B4-BE49-F238E27FC236}">
                <a16:creationId xmlns:a16="http://schemas.microsoft.com/office/drawing/2014/main" id="{44F464F1-B614-374F-80B2-08E080A25553}"/>
              </a:ext>
            </a:extLst>
          </p:cNvPr>
          <p:cNvSpPr/>
          <p:nvPr userDrawn="1"/>
        </p:nvSpPr>
        <p:spPr>
          <a:xfrm>
            <a:off x="-8400" y="6214912"/>
            <a:ext cx="12200400" cy="648000"/>
          </a:xfrm>
          <a:prstGeom prst="rect">
            <a:avLst/>
          </a:prstGeom>
          <a:solidFill>
            <a:srgbClr val="1A1AD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2" name="Title 1">
            <a:extLst>
              <a:ext uri="{FF2B5EF4-FFF2-40B4-BE49-F238E27FC236}">
                <a16:creationId xmlns:a16="http://schemas.microsoft.com/office/drawing/2014/main" id="{2152B276-4F97-DC4C-A787-B901C26DC4A9}"/>
              </a:ext>
            </a:extLst>
          </p:cNvPr>
          <p:cNvSpPr>
            <a:spLocks noGrp="1"/>
          </p:cNvSpPr>
          <p:nvPr>
            <p:ph type="title"/>
          </p:nvPr>
        </p:nvSpPr>
        <p:spPr/>
        <p:txBody>
          <a:bodyPr/>
          <a:lstStyle>
            <a:lvl1pPr>
              <a:defRPr>
                <a:solidFill>
                  <a:schemeClr val="bg1"/>
                </a:solidFill>
              </a:defRPr>
            </a:lvl1pPr>
          </a:lstStyle>
          <a:p>
            <a:r>
              <a:rPr lang="ja-JP" altLang="en-US"/>
              <a:t>マスター タイトルの書式設定</a:t>
            </a:r>
            <a:endParaRPr lang="en-JP"/>
          </a:p>
        </p:txBody>
      </p:sp>
      <p:sp>
        <p:nvSpPr>
          <p:cNvPr id="3" name="Date Placeholder 2">
            <a:extLst>
              <a:ext uri="{FF2B5EF4-FFF2-40B4-BE49-F238E27FC236}">
                <a16:creationId xmlns:a16="http://schemas.microsoft.com/office/drawing/2014/main" id="{73D38E9E-8520-474D-AADE-637FD2AAEB6F}"/>
              </a:ext>
            </a:extLst>
          </p:cNvPr>
          <p:cNvSpPr>
            <a:spLocks noGrp="1"/>
          </p:cNvSpPr>
          <p:nvPr>
            <p:ph type="dt" sz="half" idx="10"/>
          </p:nvPr>
        </p:nvSpPr>
        <p:spPr/>
        <p:txBody>
          <a:bodyPr/>
          <a:lstStyle>
            <a:lvl1pPr>
              <a:defRPr>
                <a:solidFill>
                  <a:schemeClr val="bg1"/>
                </a:solidFill>
              </a:defRPr>
            </a:lvl1pPr>
          </a:lstStyle>
          <a:p>
            <a:fld id="{99491E91-2B66-A646-ABAB-9FAE02B4AC91}" type="datetime1">
              <a:rPr lang="en-US" smtClean="0"/>
              <a:t>4/22/20</a:t>
            </a:fld>
            <a:endParaRPr lang="en-JP"/>
          </a:p>
        </p:txBody>
      </p:sp>
      <p:sp>
        <p:nvSpPr>
          <p:cNvPr id="5" name="Slide Number Placeholder 4">
            <a:extLst>
              <a:ext uri="{FF2B5EF4-FFF2-40B4-BE49-F238E27FC236}">
                <a16:creationId xmlns:a16="http://schemas.microsoft.com/office/drawing/2014/main" id="{4181B9A4-B411-A64C-B027-65C075F28CBA}"/>
              </a:ext>
            </a:extLst>
          </p:cNvPr>
          <p:cNvSpPr>
            <a:spLocks noGrp="1"/>
          </p:cNvSpPr>
          <p:nvPr>
            <p:ph type="sldNum" sz="quarter" idx="12"/>
          </p:nvPr>
        </p:nvSpPr>
        <p:spPr/>
        <p:txBody>
          <a:bodyPr/>
          <a:lstStyle>
            <a:lvl1pPr>
              <a:defRPr>
                <a:solidFill>
                  <a:schemeClr val="bg1"/>
                </a:solidFill>
              </a:defRPr>
            </a:lvl1pPr>
          </a:lstStyle>
          <a:p>
            <a:fld id="{42790962-CE9A-2A41-A43E-2C8FD03A0A4B}" type="slidenum">
              <a:rPr lang="en-JP" smtClean="0"/>
              <a:pPr/>
              <a:t>‹#›</a:t>
            </a:fld>
            <a:endParaRPr lang="en-JP"/>
          </a:p>
        </p:txBody>
      </p:sp>
      <p:pic>
        <p:nvPicPr>
          <p:cNvPr id="7" name="Picture 6">
            <a:extLst>
              <a:ext uri="{FF2B5EF4-FFF2-40B4-BE49-F238E27FC236}">
                <a16:creationId xmlns:a16="http://schemas.microsoft.com/office/drawing/2014/main" id="{55A1510A-9216-574F-850D-C292E213146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54628" y="6379283"/>
            <a:ext cx="1682743" cy="288000"/>
          </a:xfrm>
          <a:prstGeom prst="rect">
            <a:avLst/>
          </a:prstGeom>
        </p:spPr>
      </p:pic>
    </p:spTree>
    <p:extLst>
      <p:ext uri="{BB962C8B-B14F-4D97-AF65-F5344CB8AC3E}">
        <p14:creationId xmlns:p14="http://schemas.microsoft.com/office/powerpoint/2010/main" val="3234227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94AD50D-456C-C84D-B164-367D5719D3E6}"/>
              </a:ext>
            </a:extLst>
          </p:cNvPr>
          <p:cNvSpPr/>
          <p:nvPr userDrawn="1"/>
        </p:nvSpPr>
        <p:spPr>
          <a:xfrm>
            <a:off x="-8400" y="6214912"/>
            <a:ext cx="12200400" cy="648000"/>
          </a:xfrm>
          <a:prstGeom prst="rect">
            <a:avLst/>
          </a:prstGeom>
          <a:solidFill>
            <a:srgbClr val="1A1AD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2" name="Date Placeholder 1">
            <a:extLst>
              <a:ext uri="{FF2B5EF4-FFF2-40B4-BE49-F238E27FC236}">
                <a16:creationId xmlns:a16="http://schemas.microsoft.com/office/drawing/2014/main" id="{9305E9B3-B63C-1749-B72F-F229220A5450}"/>
              </a:ext>
            </a:extLst>
          </p:cNvPr>
          <p:cNvSpPr>
            <a:spLocks noGrp="1"/>
          </p:cNvSpPr>
          <p:nvPr>
            <p:ph type="dt" sz="half" idx="10"/>
          </p:nvPr>
        </p:nvSpPr>
        <p:spPr/>
        <p:txBody>
          <a:bodyPr/>
          <a:lstStyle>
            <a:lvl1pPr>
              <a:defRPr>
                <a:solidFill>
                  <a:schemeClr val="bg1"/>
                </a:solidFill>
              </a:defRPr>
            </a:lvl1pPr>
          </a:lstStyle>
          <a:p>
            <a:fld id="{8CBD656A-66F3-1B40-BFC8-2EBC078F4CD3}" type="datetime1">
              <a:rPr lang="en-US" smtClean="0"/>
              <a:t>4/22/20</a:t>
            </a:fld>
            <a:endParaRPr lang="en-JP"/>
          </a:p>
        </p:txBody>
      </p:sp>
      <p:sp>
        <p:nvSpPr>
          <p:cNvPr id="4" name="Slide Number Placeholder 3">
            <a:extLst>
              <a:ext uri="{FF2B5EF4-FFF2-40B4-BE49-F238E27FC236}">
                <a16:creationId xmlns:a16="http://schemas.microsoft.com/office/drawing/2014/main" id="{5326B4B5-CABA-CB41-BDAA-30F6CCC4CF71}"/>
              </a:ext>
            </a:extLst>
          </p:cNvPr>
          <p:cNvSpPr>
            <a:spLocks noGrp="1"/>
          </p:cNvSpPr>
          <p:nvPr>
            <p:ph type="sldNum" sz="quarter" idx="12"/>
          </p:nvPr>
        </p:nvSpPr>
        <p:spPr/>
        <p:txBody>
          <a:bodyPr/>
          <a:lstStyle>
            <a:lvl1pPr>
              <a:defRPr>
                <a:solidFill>
                  <a:schemeClr val="bg1"/>
                </a:solidFill>
              </a:defRPr>
            </a:lvl1pPr>
          </a:lstStyle>
          <a:p>
            <a:fld id="{42790962-CE9A-2A41-A43E-2C8FD03A0A4B}" type="slidenum">
              <a:rPr lang="en-JP" smtClean="0"/>
              <a:pPr/>
              <a:t>‹#›</a:t>
            </a:fld>
            <a:endParaRPr lang="en-JP"/>
          </a:p>
        </p:txBody>
      </p:sp>
      <p:pic>
        <p:nvPicPr>
          <p:cNvPr id="5" name="Picture 4">
            <a:extLst>
              <a:ext uri="{FF2B5EF4-FFF2-40B4-BE49-F238E27FC236}">
                <a16:creationId xmlns:a16="http://schemas.microsoft.com/office/drawing/2014/main" id="{331074E0-C930-B141-A991-B3A77F5CE0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54628" y="6379283"/>
            <a:ext cx="1682743" cy="288000"/>
          </a:xfrm>
          <a:prstGeom prst="rect">
            <a:avLst/>
          </a:prstGeom>
        </p:spPr>
      </p:pic>
    </p:spTree>
    <p:extLst>
      <p:ext uri="{BB962C8B-B14F-4D97-AF65-F5344CB8AC3E}">
        <p14:creationId xmlns:p14="http://schemas.microsoft.com/office/powerpoint/2010/main" val="16728714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DD9391D-9E05-4245-A676-B0D44E018648}"/>
              </a:ext>
            </a:extLst>
          </p:cNvPr>
          <p:cNvSpPr/>
          <p:nvPr userDrawn="1"/>
        </p:nvSpPr>
        <p:spPr>
          <a:xfrm>
            <a:off x="-8400" y="6214912"/>
            <a:ext cx="12200400" cy="648000"/>
          </a:xfrm>
          <a:prstGeom prst="rect">
            <a:avLst/>
          </a:prstGeom>
          <a:solidFill>
            <a:srgbClr val="1A1AD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2" name="Title 1">
            <a:extLst>
              <a:ext uri="{FF2B5EF4-FFF2-40B4-BE49-F238E27FC236}">
                <a16:creationId xmlns:a16="http://schemas.microsoft.com/office/drawing/2014/main" id="{74395502-D9F9-4D46-8DB5-C2023B08EE31}"/>
              </a:ext>
            </a:extLst>
          </p:cNvPr>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JP"/>
          </a:p>
        </p:txBody>
      </p:sp>
      <p:sp>
        <p:nvSpPr>
          <p:cNvPr id="3" name="Content Placeholder 2">
            <a:extLst>
              <a:ext uri="{FF2B5EF4-FFF2-40B4-BE49-F238E27FC236}">
                <a16:creationId xmlns:a16="http://schemas.microsoft.com/office/drawing/2014/main" id="{59FEE4A4-95F4-3F49-8654-C91393E491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JP"/>
          </a:p>
        </p:txBody>
      </p:sp>
      <p:sp>
        <p:nvSpPr>
          <p:cNvPr id="4" name="Text Placeholder 3">
            <a:extLst>
              <a:ext uri="{FF2B5EF4-FFF2-40B4-BE49-F238E27FC236}">
                <a16:creationId xmlns:a16="http://schemas.microsoft.com/office/drawing/2014/main" id="{13F702C2-8B99-6A4C-A0B3-048987916E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a:extLst>
              <a:ext uri="{FF2B5EF4-FFF2-40B4-BE49-F238E27FC236}">
                <a16:creationId xmlns:a16="http://schemas.microsoft.com/office/drawing/2014/main" id="{A6E2C5D5-7B68-C240-B7EC-D0CEFDF8D693}"/>
              </a:ext>
            </a:extLst>
          </p:cNvPr>
          <p:cNvSpPr>
            <a:spLocks noGrp="1"/>
          </p:cNvSpPr>
          <p:nvPr>
            <p:ph type="dt" sz="half" idx="10"/>
          </p:nvPr>
        </p:nvSpPr>
        <p:spPr/>
        <p:txBody>
          <a:bodyPr/>
          <a:lstStyle>
            <a:lvl1pPr>
              <a:defRPr>
                <a:solidFill>
                  <a:schemeClr val="bg1"/>
                </a:solidFill>
              </a:defRPr>
            </a:lvl1pPr>
          </a:lstStyle>
          <a:p>
            <a:fld id="{E05B36F2-E773-6D46-AE3C-1B20D9CB3080}" type="datetime1">
              <a:rPr lang="en-US" smtClean="0"/>
              <a:t>4/22/20</a:t>
            </a:fld>
            <a:endParaRPr lang="en-JP"/>
          </a:p>
        </p:txBody>
      </p:sp>
      <p:sp>
        <p:nvSpPr>
          <p:cNvPr id="7" name="Slide Number Placeholder 6">
            <a:extLst>
              <a:ext uri="{FF2B5EF4-FFF2-40B4-BE49-F238E27FC236}">
                <a16:creationId xmlns:a16="http://schemas.microsoft.com/office/drawing/2014/main" id="{03A5CDE6-A461-EE4F-B9B4-8D9704162C5B}"/>
              </a:ext>
            </a:extLst>
          </p:cNvPr>
          <p:cNvSpPr>
            <a:spLocks noGrp="1"/>
          </p:cNvSpPr>
          <p:nvPr>
            <p:ph type="sldNum" sz="quarter" idx="12"/>
          </p:nvPr>
        </p:nvSpPr>
        <p:spPr/>
        <p:txBody>
          <a:bodyPr/>
          <a:lstStyle>
            <a:lvl1pPr>
              <a:defRPr>
                <a:solidFill>
                  <a:schemeClr val="bg1"/>
                </a:solidFill>
              </a:defRPr>
            </a:lvl1pPr>
          </a:lstStyle>
          <a:p>
            <a:fld id="{42790962-CE9A-2A41-A43E-2C8FD03A0A4B}" type="slidenum">
              <a:rPr lang="en-JP" smtClean="0"/>
              <a:pPr/>
              <a:t>‹#›</a:t>
            </a:fld>
            <a:endParaRPr lang="en-JP"/>
          </a:p>
        </p:txBody>
      </p:sp>
      <p:pic>
        <p:nvPicPr>
          <p:cNvPr id="8" name="Picture 7">
            <a:extLst>
              <a:ext uri="{FF2B5EF4-FFF2-40B4-BE49-F238E27FC236}">
                <a16:creationId xmlns:a16="http://schemas.microsoft.com/office/drawing/2014/main" id="{FD967C01-BEED-B947-838D-A35807B9B7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54628" y="6379283"/>
            <a:ext cx="1682743" cy="288000"/>
          </a:xfrm>
          <a:prstGeom prst="rect">
            <a:avLst/>
          </a:prstGeom>
        </p:spPr>
      </p:pic>
    </p:spTree>
    <p:extLst>
      <p:ext uri="{BB962C8B-B14F-4D97-AF65-F5344CB8AC3E}">
        <p14:creationId xmlns:p14="http://schemas.microsoft.com/office/powerpoint/2010/main" val="17174872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5F6321-F2FA-DC49-9824-CAFC8CCFA241}"/>
              </a:ext>
            </a:extLst>
          </p:cNvPr>
          <p:cNvSpPr/>
          <p:nvPr userDrawn="1"/>
        </p:nvSpPr>
        <p:spPr>
          <a:xfrm>
            <a:off x="-8400" y="6214912"/>
            <a:ext cx="12200400" cy="648000"/>
          </a:xfrm>
          <a:prstGeom prst="rect">
            <a:avLst/>
          </a:prstGeom>
          <a:solidFill>
            <a:srgbClr val="1A1AD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2" name="Title 1">
            <a:extLst>
              <a:ext uri="{FF2B5EF4-FFF2-40B4-BE49-F238E27FC236}">
                <a16:creationId xmlns:a16="http://schemas.microsoft.com/office/drawing/2014/main" id="{FC399B0E-9929-AF44-8994-EA2956982426}"/>
              </a:ext>
            </a:extLst>
          </p:cNvPr>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JP"/>
          </a:p>
        </p:txBody>
      </p:sp>
      <p:sp>
        <p:nvSpPr>
          <p:cNvPr id="3" name="Picture Placeholder 2">
            <a:extLst>
              <a:ext uri="{FF2B5EF4-FFF2-40B4-BE49-F238E27FC236}">
                <a16:creationId xmlns:a16="http://schemas.microsoft.com/office/drawing/2014/main" id="{245CE214-8C36-1145-8FC3-BD6B4DBB2C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JP"/>
          </a:p>
        </p:txBody>
      </p:sp>
      <p:sp>
        <p:nvSpPr>
          <p:cNvPr id="4" name="Text Placeholder 3">
            <a:extLst>
              <a:ext uri="{FF2B5EF4-FFF2-40B4-BE49-F238E27FC236}">
                <a16:creationId xmlns:a16="http://schemas.microsoft.com/office/drawing/2014/main" id="{9701E0A1-238B-0D4A-8EF2-C19FEDE085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a:extLst>
              <a:ext uri="{FF2B5EF4-FFF2-40B4-BE49-F238E27FC236}">
                <a16:creationId xmlns:a16="http://schemas.microsoft.com/office/drawing/2014/main" id="{BE5E4945-097E-5E4E-AEED-77ABDDB2C530}"/>
              </a:ext>
            </a:extLst>
          </p:cNvPr>
          <p:cNvSpPr>
            <a:spLocks noGrp="1"/>
          </p:cNvSpPr>
          <p:nvPr>
            <p:ph type="dt" sz="half" idx="10"/>
          </p:nvPr>
        </p:nvSpPr>
        <p:spPr/>
        <p:txBody>
          <a:bodyPr/>
          <a:lstStyle>
            <a:lvl1pPr>
              <a:defRPr>
                <a:solidFill>
                  <a:schemeClr val="bg1"/>
                </a:solidFill>
              </a:defRPr>
            </a:lvl1pPr>
          </a:lstStyle>
          <a:p>
            <a:fld id="{5F9963DD-B7E6-ED44-A129-E830F8CD5558}" type="datetime1">
              <a:rPr lang="en-US" smtClean="0"/>
              <a:t>4/22/20</a:t>
            </a:fld>
            <a:endParaRPr lang="en-JP"/>
          </a:p>
        </p:txBody>
      </p:sp>
      <p:sp>
        <p:nvSpPr>
          <p:cNvPr id="7" name="Slide Number Placeholder 6">
            <a:extLst>
              <a:ext uri="{FF2B5EF4-FFF2-40B4-BE49-F238E27FC236}">
                <a16:creationId xmlns:a16="http://schemas.microsoft.com/office/drawing/2014/main" id="{9E479E3F-C15F-3548-9C80-FAEB01D2DC66}"/>
              </a:ext>
            </a:extLst>
          </p:cNvPr>
          <p:cNvSpPr>
            <a:spLocks noGrp="1"/>
          </p:cNvSpPr>
          <p:nvPr>
            <p:ph type="sldNum" sz="quarter" idx="12"/>
          </p:nvPr>
        </p:nvSpPr>
        <p:spPr/>
        <p:txBody>
          <a:bodyPr/>
          <a:lstStyle>
            <a:lvl1pPr>
              <a:defRPr>
                <a:solidFill>
                  <a:schemeClr val="bg1"/>
                </a:solidFill>
              </a:defRPr>
            </a:lvl1pPr>
          </a:lstStyle>
          <a:p>
            <a:fld id="{42790962-CE9A-2A41-A43E-2C8FD03A0A4B}" type="slidenum">
              <a:rPr lang="en-JP" smtClean="0"/>
              <a:pPr/>
              <a:t>‹#›</a:t>
            </a:fld>
            <a:endParaRPr lang="en-JP"/>
          </a:p>
        </p:txBody>
      </p:sp>
      <p:pic>
        <p:nvPicPr>
          <p:cNvPr id="8" name="Picture 7">
            <a:extLst>
              <a:ext uri="{FF2B5EF4-FFF2-40B4-BE49-F238E27FC236}">
                <a16:creationId xmlns:a16="http://schemas.microsoft.com/office/drawing/2014/main" id="{5CF4C567-0658-664A-A4A8-F79EE487D84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54628" y="6379283"/>
            <a:ext cx="1682743" cy="288000"/>
          </a:xfrm>
          <a:prstGeom prst="rect">
            <a:avLst/>
          </a:prstGeom>
        </p:spPr>
      </p:pic>
    </p:spTree>
    <p:extLst>
      <p:ext uri="{BB962C8B-B14F-4D97-AF65-F5344CB8AC3E}">
        <p14:creationId xmlns:p14="http://schemas.microsoft.com/office/powerpoint/2010/main" val="1984875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tif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E4C111-8DEA-B043-B4B3-219FB01B92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JP" dirty="0"/>
          </a:p>
        </p:txBody>
      </p:sp>
      <p:sp>
        <p:nvSpPr>
          <p:cNvPr id="3" name="Text Placeholder 2">
            <a:extLst>
              <a:ext uri="{FF2B5EF4-FFF2-40B4-BE49-F238E27FC236}">
                <a16:creationId xmlns:a16="http://schemas.microsoft.com/office/drawing/2014/main" id="{913BFFCD-2135-C14B-B52B-245329B8C0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4" name="Date Placeholder 3">
            <a:extLst>
              <a:ext uri="{FF2B5EF4-FFF2-40B4-BE49-F238E27FC236}">
                <a16:creationId xmlns:a16="http://schemas.microsoft.com/office/drawing/2014/main" id="{B091EB3C-B310-104D-B01A-3FA902673B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35213D-37FD-474E-8328-358C6AA6EA3C}" type="datetime1">
              <a:rPr lang="en-US" smtClean="0"/>
              <a:t>4/22/20</a:t>
            </a:fld>
            <a:endParaRPr lang="en-JP"/>
          </a:p>
        </p:txBody>
      </p:sp>
      <p:sp>
        <p:nvSpPr>
          <p:cNvPr id="6" name="Slide Number Placeholder 5">
            <a:extLst>
              <a:ext uri="{FF2B5EF4-FFF2-40B4-BE49-F238E27FC236}">
                <a16:creationId xmlns:a16="http://schemas.microsoft.com/office/drawing/2014/main" id="{7621A058-3128-B94B-8774-D8485D3A0F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790962-CE9A-2A41-A43E-2C8FD03A0A4B}" type="slidenum">
              <a:rPr lang="en-JP" smtClean="0"/>
              <a:t>‹#›</a:t>
            </a:fld>
            <a:endParaRPr lang="en-JP"/>
          </a:p>
        </p:txBody>
      </p:sp>
      <p:pic>
        <p:nvPicPr>
          <p:cNvPr id="9" name="Picture 8">
            <a:extLst>
              <a:ext uri="{FF2B5EF4-FFF2-40B4-BE49-F238E27FC236}">
                <a16:creationId xmlns:a16="http://schemas.microsoft.com/office/drawing/2014/main" id="{2DF7C4B4-C0DC-D147-BF7C-683B2FF28EAE}"/>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5254628" y="6379283"/>
            <a:ext cx="1682743" cy="288000"/>
          </a:xfrm>
          <a:prstGeom prst="rect">
            <a:avLst/>
          </a:prstGeom>
        </p:spPr>
      </p:pic>
    </p:spTree>
    <p:extLst>
      <p:ext uri="{BB962C8B-B14F-4D97-AF65-F5344CB8AC3E}">
        <p14:creationId xmlns:p14="http://schemas.microsoft.com/office/powerpoint/2010/main" val="8416615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tiff"/><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png"/><Relationship Id="rId5" Type="http://schemas.openxmlformats.org/officeDocument/2006/relationships/image" Target="../media/image12.tiff"/><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png"/><Relationship Id="rId5" Type="http://schemas.openxmlformats.org/officeDocument/2006/relationships/image" Target="../media/image12.tiff"/><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png"/><Relationship Id="rId5" Type="http://schemas.openxmlformats.org/officeDocument/2006/relationships/image" Target="../media/image12.tiff"/><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png"/><Relationship Id="rId5" Type="http://schemas.openxmlformats.org/officeDocument/2006/relationships/image" Target="../media/image13.tiff"/><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5.png"/><Relationship Id="rId5" Type="http://schemas.openxmlformats.org/officeDocument/2006/relationships/image" Target="../media/image13.tiff"/><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5.png"/><Relationship Id="rId5" Type="http://schemas.openxmlformats.org/officeDocument/2006/relationships/image" Target="../media/image13.tiff"/><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5.png"/><Relationship Id="rId5" Type="http://schemas.openxmlformats.org/officeDocument/2006/relationships/image" Target="../media/image13.tiff"/><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5.png"/><Relationship Id="rId5" Type="http://schemas.openxmlformats.org/officeDocument/2006/relationships/image" Target="../media/image13.tiff"/><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5.png"/><Relationship Id="rId5" Type="http://schemas.openxmlformats.org/officeDocument/2006/relationships/image" Target="../media/image14.tiff"/><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5.png"/><Relationship Id="rId5" Type="http://schemas.openxmlformats.org/officeDocument/2006/relationships/image" Target="../media/image14.tiff"/><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2.m4a"/><Relationship Id="rId7" Type="http://schemas.openxmlformats.org/officeDocument/2006/relationships/image" Target="../media/image7.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6.png"/><Relationship Id="rId11" Type="http://schemas.openxmlformats.org/officeDocument/2006/relationships/image" Target="../media/image5.png"/><Relationship Id="rId5" Type="http://schemas.openxmlformats.org/officeDocument/2006/relationships/notesSlide" Target="../notesSlides/notesSlide2.xml"/><Relationship Id="rId10" Type="http://schemas.openxmlformats.org/officeDocument/2006/relationships/image" Target="../media/image10.tiff"/><Relationship Id="rId4" Type="http://schemas.openxmlformats.org/officeDocument/2006/relationships/slideLayout" Target="../slideLayouts/slideLayout2.xml"/><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5.png"/><Relationship Id="rId5" Type="http://schemas.openxmlformats.org/officeDocument/2006/relationships/image" Target="../media/image15.tiff"/><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5.png"/><Relationship Id="rId5" Type="http://schemas.openxmlformats.org/officeDocument/2006/relationships/image" Target="../media/image16.tiff"/><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5.png"/><Relationship Id="rId5" Type="http://schemas.openxmlformats.org/officeDocument/2006/relationships/image" Target="../media/image17.tiff"/><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5.png"/><Relationship Id="rId5" Type="http://schemas.openxmlformats.org/officeDocument/2006/relationships/image" Target="../media/image18.tiff"/><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5.png"/><Relationship Id="rId5" Type="http://schemas.openxmlformats.org/officeDocument/2006/relationships/image" Target="../media/image19.tiff"/><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5.png"/><Relationship Id="rId5" Type="http://schemas.openxmlformats.org/officeDocument/2006/relationships/image" Target="../media/image20.tiff"/><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5.png"/><Relationship Id="rId5" Type="http://schemas.openxmlformats.org/officeDocument/2006/relationships/image" Target="../media/image16.tiff"/><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5.png"/><Relationship Id="rId5" Type="http://schemas.openxmlformats.org/officeDocument/2006/relationships/image" Target="../media/image21.tiff"/><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audio" Target="../media/media28.m4a"/><Relationship Id="rId2" Type="http://schemas.microsoft.com/office/2007/relationships/media" Target="../media/media28.m4a"/><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notesSlide" Target="../notesSlides/notesSlide28.xml"/><Relationship Id="rId4"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5.png"/><Relationship Id="rId5" Type="http://schemas.openxmlformats.org/officeDocument/2006/relationships/image" Target="../media/image22.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5.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5.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5.png"/><Relationship Id="rId4"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hyperlink" Target="https://youtu.be/DeOVe2YV2Io" TargetMode="Externa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5.png"/><Relationship Id="rId2" Type="http://schemas.microsoft.com/office/2007/relationships/media" Target="../media/media7.m4a"/><Relationship Id="rId1" Type="http://schemas.openxmlformats.org/officeDocument/2006/relationships/tags" Target="../tags/tag2.xml"/><Relationship Id="rId6" Type="http://schemas.openxmlformats.org/officeDocument/2006/relationships/image" Target="../media/image11.tiff"/><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png"/><Relationship Id="rId5" Type="http://schemas.openxmlformats.org/officeDocument/2006/relationships/image" Target="../media/image12.tiff"/><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png"/><Relationship Id="rId5" Type="http://schemas.openxmlformats.org/officeDocument/2006/relationships/image" Target="../media/image12.tiff"/><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A605019-7F6E-CF47-AE2A-C5498F44B10C}"/>
              </a:ext>
            </a:extLst>
          </p:cNvPr>
          <p:cNvPicPr>
            <a:picLocks noChangeAspect="1"/>
          </p:cNvPicPr>
          <p:nvPr/>
        </p:nvPicPr>
        <p:blipFill>
          <a:blip r:embed="rId5"/>
          <a:stretch>
            <a:fillRect/>
          </a:stretch>
        </p:blipFill>
        <p:spPr>
          <a:xfrm>
            <a:off x="4226796" y="1933982"/>
            <a:ext cx="3738407" cy="2495937"/>
          </a:xfrm>
          <a:prstGeom prst="rect">
            <a:avLst/>
          </a:prstGeom>
        </p:spPr>
      </p:pic>
      <p:sp>
        <p:nvSpPr>
          <p:cNvPr id="3" name="字幕 2">
            <a:extLst>
              <a:ext uri="{FF2B5EF4-FFF2-40B4-BE49-F238E27FC236}">
                <a16:creationId xmlns:a16="http://schemas.microsoft.com/office/drawing/2014/main" id="{4F53732A-54DF-5A48-89A6-34C00287C452}"/>
              </a:ext>
            </a:extLst>
          </p:cNvPr>
          <p:cNvSpPr>
            <a:spLocks noGrp="1"/>
          </p:cNvSpPr>
          <p:nvPr>
            <p:ph type="subTitle" idx="1"/>
          </p:nvPr>
        </p:nvSpPr>
        <p:spPr>
          <a:xfrm>
            <a:off x="1523999" y="4429919"/>
            <a:ext cx="9144000" cy="1655762"/>
          </a:xfrm>
        </p:spPr>
        <p:txBody>
          <a:bodyPr anchor="ctr"/>
          <a:lstStyle/>
          <a:p>
            <a:r>
              <a:rPr lang="ja-JP" altLang="en-US"/>
              <a:t>遠隔授業</a:t>
            </a:r>
            <a:r>
              <a:rPr lang="en-US" altLang="ja-JP" dirty="0"/>
              <a:t>WG</a:t>
            </a:r>
          </a:p>
          <a:p>
            <a:r>
              <a:rPr kumimoji="1" lang="ja-JP" altLang="en-US"/>
              <a:t>（担当：山本渉）</a:t>
            </a:r>
          </a:p>
        </p:txBody>
      </p:sp>
      <p:sp>
        <p:nvSpPr>
          <p:cNvPr id="4" name="Slide Number Placeholder 3">
            <a:extLst>
              <a:ext uri="{FF2B5EF4-FFF2-40B4-BE49-F238E27FC236}">
                <a16:creationId xmlns:a16="http://schemas.microsoft.com/office/drawing/2014/main" id="{3A4D2CB5-3A61-1743-9853-B77184320F8D}"/>
              </a:ext>
            </a:extLst>
          </p:cNvPr>
          <p:cNvSpPr>
            <a:spLocks noGrp="1"/>
          </p:cNvSpPr>
          <p:nvPr>
            <p:ph type="sldNum" sz="quarter" idx="12"/>
          </p:nvPr>
        </p:nvSpPr>
        <p:spPr/>
        <p:txBody>
          <a:bodyPr/>
          <a:lstStyle/>
          <a:p>
            <a:fld id="{42790962-CE9A-2A41-A43E-2C8FD03A0A4B}" type="slidenum">
              <a:rPr lang="en-JP" smtClean="0"/>
              <a:t>1</a:t>
            </a:fld>
            <a:endParaRPr lang="en-JP"/>
          </a:p>
        </p:txBody>
      </p:sp>
      <p:pic>
        <p:nvPicPr>
          <p:cNvPr id="12" name="Audio 11">
            <a:hlinkClick r:id="" action="ppaction://media"/>
            <a:extLst>
              <a:ext uri="{FF2B5EF4-FFF2-40B4-BE49-F238E27FC236}">
                <a16:creationId xmlns:a16="http://schemas.microsoft.com/office/drawing/2014/main" id="{2F56D079-7C1C-F847-BEEB-F541AC0526D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380862519"/>
      </p:ext>
    </p:extLst>
  </p:cSld>
  <p:clrMapOvr>
    <a:masterClrMapping/>
  </p:clrMapOvr>
  <mc:AlternateContent xmlns:mc="http://schemas.openxmlformats.org/markup-compatibility/2006" xmlns:p14="http://schemas.microsoft.com/office/powerpoint/2010/main">
    <mc:Choice Requires="p14">
      <p:transition spd="slow" p14:dur="2000" advTm="18005"/>
    </mc:Choice>
    <mc:Fallback xmlns="">
      <p:transition spd="slow" advTm="18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19838-3036-354D-A5BF-F3767AD8841E}"/>
              </a:ext>
            </a:extLst>
          </p:cNvPr>
          <p:cNvSpPr>
            <a:spLocks noGrp="1"/>
          </p:cNvSpPr>
          <p:nvPr>
            <p:ph type="title"/>
          </p:nvPr>
        </p:nvSpPr>
        <p:spPr/>
        <p:txBody>
          <a:bodyPr/>
          <a:lstStyle/>
          <a:p>
            <a:r>
              <a:rPr kumimoji="1" lang="ja-JP" altLang="en-US"/>
              <a:t>ストリーム</a:t>
            </a:r>
          </a:p>
        </p:txBody>
      </p:sp>
      <p:sp>
        <p:nvSpPr>
          <p:cNvPr id="4" name="Slide Number Placeholder 3">
            <a:extLst>
              <a:ext uri="{FF2B5EF4-FFF2-40B4-BE49-F238E27FC236}">
                <a16:creationId xmlns:a16="http://schemas.microsoft.com/office/drawing/2014/main" id="{FC58EFA5-C520-314D-A013-CFFE2B7801B9}"/>
              </a:ext>
            </a:extLst>
          </p:cNvPr>
          <p:cNvSpPr>
            <a:spLocks noGrp="1"/>
          </p:cNvSpPr>
          <p:nvPr>
            <p:ph type="sldNum" sz="quarter" idx="12"/>
          </p:nvPr>
        </p:nvSpPr>
        <p:spPr/>
        <p:txBody>
          <a:bodyPr/>
          <a:lstStyle/>
          <a:p>
            <a:fld id="{42790962-CE9A-2A41-A43E-2C8FD03A0A4B}" type="slidenum">
              <a:rPr lang="en-JP" smtClean="0"/>
              <a:pPr/>
              <a:t>10</a:t>
            </a:fld>
            <a:endParaRPr lang="en-JP"/>
          </a:p>
        </p:txBody>
      </p:sp>
      <p:pic>
        <p:nvPicPr>
          <p:cNvPr id="5" name="コンテンツ プレースホルダー 3">
            <a:extLst>
              <a:ext uri="{FF2B5EF4-FFF2-40B4-BE49-F238E27FC236}">
                <a16:creationId xmlns:a16="http://schemas.microsoft.com/office/drawing/2014/main" id="{0F16F416-59D6-FE42-8A6F-3C41DA403CD8}"/>
              </a:ext>
            </a:extLst>
          </p:cNvPr>
          <p:cNvPicPr>
            <a:picLocks noGrp="1" noChangeAspect="1"/>
          </p:cNvPicPr>
          <p:nvPr>
            <p:ph idx="1"/>
          </p:nvPr>
        </p:nvPicPr>
        <p:blipFill>
          <a:blip r:embed="rId5" cstate="screen">
            <a:extLst>
              <a:ext uri="{28A0092B-C50C-407E-A947-70E740481C1C}">
                <a14:useLocalDpi xmlns:a14="http://schemas.microsoft.com/office/drawing/2010/main"/>
              </a:ext>
            </a:extLst>
          </a:blip>
          <a:stretch>
            <a:fillRect/>
          </a:stretch>
        </p:blipFill>
        <p:spPr>
          <a:xfrm>
            <a:off x="2736850" y="1829594"/>
            <a:ext cx="6718300" cy="4343400"/>
          </a:xfrm>
          <a:prstGeom prst="rect">
            <a:avLst/>
          </a:prstGeom>
        </p:spPr>
      </p:pic>
      <p:sp>
        <p:nvSpPr>
          <p:cNvPr id="7" name="TextBox 6">
            <a:extLst>
              <a:ext uri="{FF2B5EF4-FFF2-40B4-BE49-F238E27FC236}">
                <a16:creationId xmlns:a16="http://schemas.microsoft.com/office/drawing/2014/main" id="{F739E33D-D727-D94A-A333-E77B2FB1CB42}"/>
              </a:ext>
            </a:extLst>
          </p:cNvPr>
          <p:cNvSpPr txBox="1"/>
          <p:nvPr/>
        </p:nvSpPr>
        <p:spPr>
          <a:xfrm>
            <a:off x="310243" y="2416629"/>
            <a:ext cx="2262158" cy="1477328"/>
          </a:xfrm>
          <a:prstGeom prst="rect">
            <a:avLst/>
          </a:prstGeom>
          <a:noFill/>
        </p:spPr>
        <p:txBody>
          <a:bodyPr wrap="none" rtlCol="0">
            <a:spAutoFit/>
          </a:bodyPr>
          <a:lstStyle/>
          <a:p>
            <a:r>
              <a:rPr kumimoji="1" lang="ja-JP" altLang="en-US"/>
              <a:t>新しい投稿が必ず</a:t>
            </a:r>
            <a:endParaRPr kumimoji="1" lang="en-US" altLang="ja-JP" dirty="0"/>
          </a:p>
          <a:p>
            <a:r>
              <a:rPr kumimoji="1" lang="ja-JP" altLang="en-US"/>
              <a:t>上に来る</a:t>
            </a:r>
            <a:endParaRPr kumimoji="1" lang="en-US" altLang="ja-JP" dirty="0"/>
          </a:p>
          <a:p>
            <a:endParaRPr kumimoji="1" lang="en-US" altLang="ja-JP" dirty="0"/>
          </a:p>
          <a:p>
            <a:r>
              <a:rPr kumimoji="1" lang="en-US" altLang="ja-JP" dirty="0"/>
              <a:t>Facebook</a:t>
            </a:r>
            <a:r>
              <a:rPr kumimoji="1" lang="ja-JP" altLang="en-US"/>
              <a:t>や</a:t>
            </a:r>
            <a:r>
              <a:rPr kumimoji="1" lang="en-US" altLang="ja-JP" dirty="0"/>
              <a:t>Twitter</a:t>
            </a:r>
            <a:r>
              <a:rPr kumimoji="1" lang="ja-JP" altLang="en-US"/>
              <a:t>の</a:t>
            </a:r>
            <a:endParaRPr kumimoji="1" lang="en-US" altLang="ja-JP" dirty="0"/>
          </a:p>
          <a:p>
            <a:r>
              <a:rPr kumimoji="1" lang="ja-JP" altLang="en-US"/>
              <a:t>タイムラインと同じ</a:t>
            </a:r>
          </a:p>
        </p:txBody>
      </p:sp>
      <p:sp>
        <p:nvSpPr>
          <p:cNvPr id="8" name="TextBox 7">
            <a:extLst>
              <a:ext uri="{FF2B5EF4-FFF2-40B4-BE49-F238E27FC236}">
                <a16:creationId xmlns:a16="http://schemas.microsoft.com/office/drawing/2014/main" id="{45896FDF-D295-4B4D-9019-7FF9C9DF1221}"/>
              </a:ext>
            </a:extLst>
          </p:cNvPr>
          <p:cNvSpPr txBox="1"/>
          <p:nvPr/>
        </p:nvSpPr>
        <p:spPr>
          <a:xfrm>
            <a:off x="9455150" y="2465614"/>
            <a:ext cx="2262158" cy="646331"/>
          </a:xfrm>
          <a:prstGeom prst="rect">
            <a:avLst/>
          </a:prstGeom>
          <a:noFill/>
        </p:spPr>
        <p:txBody>
          <a:bodyPr wrap="none" rtlCol="0">
            <a:spAutoFit/>
          </a:bodyPr>
          <a:lstStyle/>
          <a:p>
            <a:r>
              <a:rPr kumimoji="1" lang="ja-JP" altLang="en-US"/>
              <a:t>投稿先は、全員でも</a:t>
            </a:r>
            <a:endParaRPr kumimoji="1" lang="en-US" altLang="ja-JP" dirty="0"/>
          </a:p>
          <a:p>
            <a:r>
              <a:rPr kumimoji="1" lang="ja-JP" altLang="en-US"/>
              <a:t>一部の生徒でも可能</a:t>
            </a:r>
          </a:p>
        </p:txBody>
      </p:sp>
      <p:pic>
        <p:nvPicPr>
          <p:cNvPr id="9" name="Audio 8">
            <a:hlinkClick r:id="" action="ppaction://media"/>
            <a:extLst>
              <a:ext uri="{FF2B5EF4-FFF2-40B4-BE49-F238E27FC236}">
                <a16:creationId xmlns:a16="http://schemas.microsoft.com/office/drawing/2014/main" id="{FD13477E-3701-AC43-AA50-5533BB51659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961170429"/>
      </p:ext>
    </p:extLst>
  </p:cSld>
  <p:clrMapOvr>
    <a:masterClrMapping/>
  </p:clrMapOvr>
  <mc:AlternateContent xmlns:mc="http://schemas.openxmlformats.org/markup-compatibility/2006" xmlns:p14="http://schemas.microsoft.com/office/powerpoint/2010/main">
    <mc:Choice Requires="p14">
      <p:transition spd="slow" p14:dur="2000" advTm="3326"/>
    </mc:Choice>
    <mc:Fallback xmlns="">
      <p:transition spd="slow" advTm="33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19838-3036-354D-A5BF-F3767AD8841E}"/>
              </a:ext>
            </a:extLst>
          </p:cNvPr>
          <p:cNvSpPr>
            <a:spLocks noGrp="1"/>
          </p:cNvSpPr>
          <p:nvPr>
            <p:ph type="title"/>
          </p:nvPr>
        </p:nvSpPr>
        <p:spPr/>
        <p:txBody>
          <a:bodyPr/>
          <a:lstStyle/>
          <a:p>
            <a:r>
              <a:rPr kumimoji="1" lang="ja-JP" altLang="en-US"/>
              <a:t>ストリーム</a:t>
            </a:r>
          </a:p>
        </p:txBody>
      </p:sp>
      <p:sp>
        <p:nvSpPr>
          <p:cNvPr id="4" name="Slide Number Placeholder 3">
            <a:extLst>
              <a:ext uri="{FF2B5EF4-FFF2-40B4-BE49-F238E27FC236}">
                <a16:creationId xmlns:a16="http://schemas.microsoft.com/office/drawing/2014/main" id="{FC58EFA5-C520-314D-A013-CFFE2B7801B9}"/>
              </a:ext>
            </a:extLst>
          </p:cNvPr>
          <p:cNvSpPr>
            <a:spLocks noGrp="1"/>
          </p:cNvSpPr>
          <p:nvPr>
            <p:ph type="sldNum" sz="quarter" idx="12"/>
          </p:nvPr>
        </p:nvSpPr>
        <p:spPr/>
        <p:txBody>
          <a:bodyPr/>
          <a:lstStyle/>
          <a:p>
            <a:fld id="{42790962-CE9A-2A41-A43E-2C8FD03A0A4B}" type="slidenum">
              <a:rPr lang="en-JP" smtClean="0"/>
              <a:pPr/>
              <a:t>11</a:t>
            </a:fld>
            <a:endParaRPr lang="en-JP"/>
          </a:p>
        </p:txBody>
      </p:sp>
      <p:pic>
        <p:nvPicPr>
          <p:cNvPr id="5" name="コンテンツ プレースホルダー 3">
            <a:extLst>
              <a:ext uri="{FF2B5EF4-FFF2-40B4-BE49-F238E27FC236}">
                <a16:creationId xmlns:a16="http://schemas.microsoft.com/office/drawing/2014/main" id="{0F16F416-59D6-FE42-8A6F-3C41DA403CD8}"/>
              </a:ext>
            </a:extLst>
          </p:cNvPr>
          <p:cNvPicPr>
            <a:picLocks noGrp="1" noChangeAspect="1"/>
          </p:cNvPicPr>
          <p:nvPr>
            <p:ph idx="1"/>
          </p:nvPr>
        </p:nvPicPr>
        <p:blipFill>
          <a:blip r:embed="rId5" cstate="screen">
            <a:extLst>
              <a:ext uri="{28A0092B-C50C-407E-A947-70E740481C1C}">
                <a14:useLocalDpi xmlns:a14="http://schemas.microsoft.com/office/drawing/2010/main"/>
              </a:ext>
            </a:extLst>
          </a:blip>
          <a:stretch>
            <a:fillRect/>
          </a:stretch>
        </p:blipFill>
        <p:spPr>
          <a:xfrm>
            <a:off x="2736850" y="1829594"/>
            <a:ext cx="6718300" cy="4343400"/>
          </a:xfrm>
          <a:prstGeom prst="rect">
            <a:avLst/>
          </a:prstGeom>
        </p:spPr>
      </p:pic>
      <p:sp>
        <p:nvSpPr>
          <p:cNvPr id="7" name="TextBox 6">
            <a:extLst>
              <a:ext uri="{FF2B5EF4-FFF2-40B4-BE49-F238E27FC236}">
                <a16:creationId xmlns:a16="http://schemas.microsoft.com/office/drawing/2014/main" id="{F739E33D-D727-D94A-A333-E77B2FB1CB42}"/>
              </a:ext>
            </a:extLst>
          </p:cNvPr>
          <p:cNvSpPr txBox="1"/>
          <p:nvPr/>
        </p:nvSpPr>
        <p:spPr>
          <a:xfrm>
            <a:off x="310243" y="2416629"/>
            <a:ext cx="2262158" cy="1477328"/>
          </a:xfrm>
          <a:prstGeom prst="rect">
            <a:avLst/>
          </a:prstGeom>
          <a:noFill/>
        </p:spPr>
        <p:txBody>
          <a:bodyPr wrap="none" rtlCol="0">
            <a:spAutoFit/>
          </a:bodyPr>
          <a:lstStyle/>
          <a:p>
            <a:r>
              <a:rPr kumimoji="1" lang="ja-JP" altLang="en-US"/>
              <a:t>新しい投稿が必ず</a:t>
            </a:r>
            <a:endParaRPr kumimoji="1" lang="en-US" altLang="ja-JP" dirty="0"/>
          </a:p>
          <a:p>
            <a:r>
              <a:rPr kumimoji="1" lang="ja-JP" altLang="en-US"/>
              <a:t>上に来る</a:t>
            </a:r>
            <a:endParaRPr kumimoji="1" lang="en-US" altLang="ja-JP" dirty="0"/>
          </a:p>
          <a:p>
            <a:endParaRPr kumimoji="1" lang="en-US" altLang="ja-JP" dirty="0"/>
          </a:p>
          <a:p>
            <a:r>
              <a:rPr kumimoji="1" lang="en-US" altLang="ja-JP" dirty="0"/>
              <a:t>Facebook</a:t>
            </a:r>
            <a:r>
              <a:rPr kumimoji="1" lang="ja-JP" altLang="en-US"/>
              <a:t>や</a:t>
            </a:r>
            <a:r>
              <a:rPr kumimoji="1" lang="en-US" altLang="ja-JP" dirty="0"/>
              <a:t>Twitter</a:t>
            </a:r>
            <a:r>
              <a:rPr kumimoji="1" lang="ja-JP" altLang="en-US"/>
              <a:t>の</a:t>
            </a:r>
            <a:endParaRPr kumimoji="1" lang="en-US" altLang="ja-JP" dirty="0"/>
          </a:p>
          <a:p>
            <a:r>
              <a:rPr kumimoji="1" lang="ja-JP" altLang="en-US"/>
              <a:t>タイムラインと同じ</a:t>
            </a:r>
          </a:p>
        </p:txBody>
      </p:sp>
      <p:sp>
        <p:nvSpPr>
          <p:cNvPr id="8" name="TextBox 7">
            <a:extLst>
              <a:ext uri="{FF2B5EF4-FFF2-40B4-BE49-F238E27FC236}">
                <a16:creationId xmlns:a16="http://schemas.microsoft.com/office/drawing/2014/main" id="{45896FDF-D295-4B4D-9019-7FF9C9DF1221}"/>
              </a:ext>
            </a:extLst>
          </p:cNvPr>
          <p:cNvSpPr txBox="1"/>
          <p:nvPr/>
        </p:nvSpPr>
        <p:spPr>
          <a:xfrm>
            <a:off x="9455150" y="2465614"/>
            <a:ext cx="2262158" cy="646331"/>
          </a:xfrm>
          <a:prstGeom prst="rect">
            <a:avLst/>
          </a:prstGeom>
          <a:noFill/>
        </p:spPr>
        <p:txBody>
          <a:bodyPr wrap="none" rtlCol="0">
            <a:spAutoFit/>
          </a:bodyPr>
          <a:lstStyle/>
          <a:p>
            <a:r>
              <a:rPr kumimoji="1" lang="ja-JP" altLang="en-US"/>
              <a:t>投稿先は、全員でも</a:t>
            </a:r>
            <a:endParaRPr kumimoji="1" lang="en-US" altLang="ja-JP" dirty="0"/>
          </a:p>
          <a:p>
            <a:r>
              <a:rPr kumimoji="1" lang="ja-JP" altLang="en-US"/>
              <a:t>一部の生徒でも可能</a:t>
            </a:r>
          </a:p>
        </p:txBody>
      </p:sp>
      <p:sp>
        <p:nvSpPr>
          <p:cNvPr id="10" name="TextBox 9">
            <a:extLst>
              <a:ext uri="{FF2B5EF4-FFF2-40B4-BE49-F238E27FC236}">
                <a16:creationId xmlns:a16="http://schemas.microsoft.com/office/drawing/2014/main" id="{1093EDDB-ACBC-344D-81B6-854D790AB4DD}"/>
              </a:ext>
            </a:extLst>
          </p:cNvPr>
          <p:cNvSpPr txBox="1"/>
          <p:nvPr/>
        </p:nvSpPr>
        <p:spPr>
          <a:xfrm>
            <a:off x="310243" y="5242609"/>
            <a:ext cx="2262158" cy="369332"/>
          </a:xfrm>
          <a:prstGeom prst="rect">
            <a:avLst/>
          </a:prstGeom>
          <a:noFill/>
        </p:spPr>
        <p:txBody>
          <a:bodyPr wrap="none" rtlCol="0">
            <a:spAutoFit/>
          </a:bodyPr>
          <a:lstStyle/>
          <a:p>
            <a:r>
              <a:rPr kumimoji="1" lang="ja-JP" altLang="en-US"/>
              <a:t>添付ファイルは後述</a:t>
            </a:r>
          </a:p>
        </p:txBody>
      </p:sp>
      <p:pic>
        <p:nvPicPr>
          <p:cNvPr id="9" name="Audio 8">
            <a:hlinkClick r:id="" action="ppaction://media"/>
            <a:extLst>
              <a:ext uri="{FF2B5EF4-FFF2-40B4-BE49-F238E27FC236}">
                <a16:creationId xmlns:a16="http://schemas.microsoft.com/office/drawing/2014/main" id="{1CAE29BF-8D94-D349-845B-76E289DCF6A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452789389"/>
      </p:ext>
    </p:extLst>
  </p:cSld>
  <p:clrMapOvr>
    <a:masterClrMapping/>
  </p:clrMapOvr>
  <mc:AlternateContent xmlns:mc="http://schemas.openxmlformats.org/markup-compatibility/2006" xmlns:p14="http://schemas.microsoft.com/office/powerpoint/2010/main">
    <mc:Choice Requires="p14">
      <p:transition spd="slow" p14:dur="2000" advTm="2492"/>
    </mc:Choice>
    <mc:Fallback xmlns="">
      <p:transition spd="slow" advTm="2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19838-3036-354D-A5BF-F3767AD8841E}"/>
              </a:ext>
            </a:extLst>
          </p:cNvPr>
          <p:cNvSpPr>
            <a:spLocks noGrp="1"/>
          </p:cNvSpPr>
          <p:nvPr>
            <p:ph type="title"/>
          </p:nvPr>
        </p:nvSpPr>
        <p:spPr/>
        <p:txBody>
          <a:bodyPr/>
          <a:lstStyle/>
          <a:p>
            <a:r>
              <a:rPr kumimoji="1" lang="ja-JP" altLang="en-US"/>
              <a:t>ストリーム</a:t>
            </a:r>
          </a:p>
        </p:txBody>
      </p:sp>
      <p:sp>
        <p:nvSpPr>
          <p:cNvPr id="4" name="Slide Number Placeholder 3">
            <a:extLst>
              <a:ext uri="{FF2B5EF4-FFF2-40B4-BE49-F238E27FC236}">
                <a16:creationId xmlns:a16="http://schemas.microsoft.com/office/drawing/2014/main" id="{FC58EFA5-C520-314D-A013-CFFE2B7801B9}"/>
              </a:ext>
            </a:extLst>
          </p:cNvPr>
          <p:cNvSpPr>
            <a:spLocks noGrp="1"/>
          </p:cNvSpPr>
          <p:nvPr>
            <p:ph type="sldNum" sz="quarter" idx="12"/>
          </p:nvPr>
        </p:nvSpPr>
        <p:spPr/>
        <p:txBody>
          <a:bodyPr/>
          <a:lstStyle/>
          <a:p>
            <a:fld id="{42790962-CE9A-2A41-A43E-2C8FD03A0A4B}" type="slidenum">
              <a:rPr lang="en-JP" smtClean="0"/>
              <a:pPr/>
              <a:t>12</a:t>
            </a:fld>
            <a:endParaRPr lang="en-JP"/>
          </a:p>
        </p:txBody>
      </p:sp>
      <p:pic>
        <p:nvPicPr>
          <p:cNvPr id="5" name="コンテンツ プレースホルダー 3">
            <a:extLst>
              <a:ext uri="{FF2B5EF4-FFF2-40B4-BE49-F238E27FC236}">
                <a16:creationId xmlns:a16="http://schemas.microsoft.com/office/drawing/2014/main" id="{0F16F416-59D6-FE42-8A6F-3C41DA403CD8}"/>
              </a:ext>
            </a:extLst>
          </p:cNvPr>
          <p:cNvPicPr>
            <a:picLocks noGrp="1" noChangeAspect="1"/>
          </p:cNvPicPr>
          <p:nvPr>
            <p:ph idx="1"/>
          </p:nvPr>
        </p:nvPicPr>
        <p:blipFill>
          <a:blip r:embed="rId5" cstate="screen">
            <a:extLst>
              <a:ext uri="{28A0092B-C50C-407E-A947-70E740481C1C}">
                <a14:useLocalDpi xmlns:a14="http://schemas.microsoft.com/office/drawing/2010/main"/>
              </a:ext>
            </a:extLst>
          </a:blip>
          <a:stretch>
            <a:fillRect/>
          </a:stretch>
        </p:blipFill>
        <p:spPr>
          <a:xfrm>
            <a:off x="2736850" y="1829594"/>
            <a:ext cx="6718300" cy="4343400"/>
          </a:xfrm>
          <a:prstGeom prst="rect">
            <a:avLst/>
          </a:prstGeom>
        </p:spPr>
      </p:pic>
      <p:sp>
        <p:nvSpPr>
          <p:cNvPr id="7" name="TextBox 6">
            <a:extLst>
              <a:ext uri="{FF2B5EF4-FFF2-40B4-BE49-F238E27FC236}">
                <a16:creationId xmlns:a16="http://schemas.microsoft.com/office/drawing/2014/main" id="{F739E33D-D727-D94A-A333-E77B2FB1CB42}"/>
              </a:ext>
            </a:extLst>
          </p:cNvPr>
          <p:cNvSpPr txBox="1"/>
          <p:nvPr/>
        </p:nvSpPr>
        <p:spPr>
          <a:xfrm>
            <a:off x="310243" y="2416629"/>
            <a:ext cx="2262158" cy="1477328"/>
          </a:xfrm>
          <a:prstGeom prst="rect">
            <a:avLst/>
          </a:prstGeom>
          <a:noFill/>
        </p:spPr>
        <p:txBody>
          <a:bodyPr wrap="none" rtlCol="0">
            <a:spAutoFit/>
          </a:bodyPr>
          <a:lstStyle/>
          <a:p>
            <a:r>
              <a:rPr kumimoji="1" lang="ja-JP" altLang="en-US"/>
              <a:t>新しい投稿が必ず</a:t>
            </a:r>
            <a:endParaRPr kumimoji="1" lang="en-US" altLang="ja-JP" dirty="0"/>
          </a:p>
          <a:p>
            <a:r>
              <a:rPr kumimoji="1" lang="ja-JP" altLang="en-US"/>
              <a:t>上に来る</a:t>
            </a:r>
            <a:endParaRPr kumimoji="1" lang="en-US" altLang="ja-JP" dirty="0"/>
          </a:p>
          <a:p>
            <a:endParaRPr kumimoji="1" lang="en-US" altLang="ja-JP" dirty="0"/>
          </a:p>
          <a:p>
            <a:r>
              <a:rPr kumimoji="1" lang="en-US" altLang="ja-JP" dirty="0"/>
              <a:t>Facebook</a:t>
            </a:r>
            <a:r>
              <a:rPr kumimoji="1" lang="ja-JP" altLang="en-US"/>
              <a:t>や</a:t>
            </a:r>
            <a:r>
              <a:rPr kumimoji="1" lang="en-US" altLang="ja-JP" dirty="0"/>
              <a:t>Twitter</a:t>
            </a:r>
            <a:r>
              <a:rPr kumimoji="1" lang="ja-JP" altLang="en-US"/>
              <a:t>の</a:t>
            </a:r>
            <a:endParaRPr kumimoji="1" lang="en-US" altLang="ja-JP" dirty="0"/>
          </a:p>
          <a:p>
            <a:r>
              <a:rPr kumimoji="1" lang="ja-JP" altLang="en-US"/>
              <a:t>タイムラインと同じ</a:t>
            </a:r>
          </a:p>
        </p:txBody>
      </p:sp>
      <p:sp>
        <p:nvSpPr>
          <p:cNvPr id="8" name="TextBox 7">
            <a:extLst>
              <a:ext uri="{FF2B5EF4-FFF2-40B4-BE49-F238E27FC236}">
                <a16:creationId xmlns:a16="http://schemas.microsoft.com/office/drawing/2014/main" id="{45896FDF-D295-4B4D-9019-7FF9C9DF1221}"/>
              </a:ext>
            </a:extLst>
          </p:cNvPr>
          <p:cNvSpPr txBox="1"/>
          <p:nvPr/>
        </p:nvSpPr>
        <p:spPr>
          <a:xfrm>
            <a:off x="9455150" y="2465614"/>
            <a:ext cx="2262158" cy="646331"/>
          </a:xfrm>
          <a:prstGeom prst="rect">
            <a:avLst/>
          </a:prstGeom>
          <a:noFill/>
        </p:spPr>
        <p:txBody>
          <a:bodyPr wrap="none" rtlCol="0">
            <a:spAutoFit/>
          </a:bodyPr>
          <a:lstStyle/>
          <a:p>
            <a:r>
              <a:rPr kumimoji="1" lang="ja-JP" altLang="en-US"/>
              <a:t>投稿先は、全員でも</a:t>
            </a:r>
            <a:endParaRPr kumimoji="1" lang="en-US" altLang="ja-JP" dirty="0"/>
          </a:p>
          <a:p>
            <a:r>
              <a:rPr kumimoji="1" lang="ja-JP" altLang="en-US"/>
              <a:t>一部の生徒でも可能</a:t>
            </a:r>
          </a:p>
        </p:txBody>
      </p:sp>
      <p:sp>
        <p:nvSpPr>
          <p:cNvPr id="9" name="TextBox 8">
            <a:extLst>
              <a:ext uri="{FF2B5EF4-FFF2-40B4-BE49-F238E27FC236}">
                <a16:creationId xmlns:a16="http://schemas.microsoft.com/office/drawing/2014/main" id="{6FF8AD16-F0D6-4640-B69B-3B82A8A25B28}"/>
              </a:ext>
            </a:extLst>
          </p:cNvPr>
          <p:cNvSpPr txBox="1"/>
          <p:nvPr/>
        </p:nvSpPr>
        <p:spPr>
          <a:xfrm>
            <a:off x="9455150" y="4919444"/>
            <a:ext cx="2262158" cy="646331"/>
          </a:xfrm>
          <a:prstGeom prst="rect">
            <a:avLst/>
          </a:prstGeom>
          <a:noFill/>
        </p:spPr>
        <p:txBody>
          <a:bodyPr wrap="none" rtlCol="0">
            <a:spAutoFit/>
          </a:bodyPr>
          <a:lstStyle/>
          <a:p>
            <a:r>
              <a:rPr kumimoji="1" lang="ja-JP" altLang="en-US"/>
              <a:t>日時指定の予約投稿</a:t>
            </a:r>
            <a:endParaRPr kumimoji="1" lang="en-US" altLang="ja-JP" dirty="0"/>
          </a:p>
          <a:p>
            <a:r>
              <a:rPr kumimoji="1" lang="ja-JP" altLang="en-US"/>
              <a:t>の機能あり</a:t>
            </a:r>
          </a:p>
        </p:txBody>
      </p:sp>
      <p:sp>
        <p:nvSpPr>
          <p:cNvPr id="10" name="TextBox 9">
            <a:extLst>
              <a:ext uri="{FF2B5EF4-FFF2-40B4-BE49-F238E27FC236}">
                <a16:creationId xmlns:a16="http://schemas.microsoft.com/office/drawing/2014/main" id="{1093EDDB-ACBC-344D-81B6-854D790AB4DD}"/>
              </a:ext>
            </a:extLst>
          </p:cNvPr>
          <p:cNvSpPr txBox="1"/>
          <p:nvPr/>
        </p:nvSpPr>
        <p:spPr>
          <a:xfrm>
            <a:off x="310243" y="5242609"/>
            <a:ext cx="2262158" cy="369332"/>
          </a:xfrm>
          <a:prstGeom prst="rect">
            <a:avLst/>
          </a:prstGeom>
          <a:noFill/>
        </p:spPr>
        <p:txBody>
          <a:bodyPr wrap="none" rtlCol="0">
            <a:spAutoFit/>
          </a:bodyPr>
          <a:lstStyle/>
          <a:p>
            <a:r>
              <a:rPr kumimoji="1" lang="ja-JP" altLang="en-US"/>
              <a:t>添付ファイルは後述</a:t>
            </a:r>
          </a:p>
        </p:txBody>
      </p:sp>
      <p:pic>
        <p:nvPicPr>
          <p:cNvPr id="11" name="Audio 10">
            <a:hlinkClick r:id="" action="ppaction://media"/>
            <a:extLst>
              <a:ext uri="{FF2B5EF4-FFF2-40B4-BE49-F238E27FC236}">
                <a16:creationId xmlns:a16="http://schemas.microsoft.com/office/drawing/2014/main" id="{E4222521-C546-F842-BA9E-A85D0AF3C4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467604311"/>
      </p:ext>
    </p:extLst>
  </p:cSld>
  <p:clrMapOvr>
    <a:masterClrMapping/>
  </p:clrMapOvr>
  <mc:AlternateContent xmlns:mc="http://schemas.openxmlformats.org/markup-compatibility/2006" xmlns:p14="http://schemas.microsoft.com/office/powerpoint/2010/main">
    <mc:Choice Requires="p14">
      <p:transition spd="slow" p14:dur="2000" advTm="3628"/>
    </mc:Choice>
    <mc:Fallback xmlns="">
      <p:transition spd="slow" advTm="36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56C3886-BBE4-864E-9BBE-447852630F87}"/>
              </a:ext>
            </a:extLst>
          </p:cNvPr>
          <p:cNvSpPr>
            <a:spLocks noGrp="1"/>
          </p:cNvSpPr>
          <p:nvPr>
            <p:ph type="title"/>
          </p:nvPr>
        </p:nvSpPr>
        <p:spPr/>
        <p:txBody>
          <a:bodyPr/>
          <a:lstStyle/>
          <a:p>
            <a:r>
              <a:rPr kumimoji="1" lang="ja-JP" altLang="en-US"/>
              <a:t>授業</a:t>
            </a:r>
          </a:p>
        </p:txBody>
      </p:sp>
      <p:sp>
        <p:nvSpPr>
          <p:cNvPr id="3" name="コンテンツ プレースホルダー 2">
            <a:extLst>
              <a:ext uri="{FF2B5EF4-FFF2-40B4-BE49-F238E27FC236}">
                <a16:creationId xmlns:a16="http://schemas.microsoft.com/office/drawing/2014/main" id="{B2ACE173-AAEF-F04A-AC1D-9157E6B3C4F3}"/>
              </a:ext>
            </a:extLst>
          </p:cNvPr>
          <p:cNvSpPr>
            <a:spLocks noGrp="1"/>
          </p:cNvSpPr>
          <p:nvPr>
            <p:ph idx="1"/>
          </p:nvPr>
        </p:nvSpPr>
        <p:spPr/>
        <p:txBody>
          <a:bodyPr/>
          <a:lstStyle/>
          <a:p>
            <a:pPr marL="514350" indent="-514350">
              <a:buFont typeface="+mj-lt"/>
              <a:buAutoNum type="arabicPeriod"/>
            </a:pPr>
            <a:r>
              <a:rPr kumimoji="1" lang="ja-JP" altLang="en-US">
                <a:solidFill>
                  <a:srgbClr val="00B050"/>
                </a:solidFill>
              </a:rPr>
              <a:t>ストリーム</a:t>
            </a:r>
            <a:r>
              <a:rPr kumimoji="1" lang="ja-JP" altLang="en-US"/>
              <a:t>ページ</a:t>
            </a:r>
            <a:br>
              <a:rPr kumimoji="1" lang="en-US" altLang="ja-JP" dirty="0"/>
            </a:br>
            <a:r>
              <a:rPr kumimoji="1" lang="ja-JP" altLang="en-US"/>
              <a:t>クラスとやりとりをする画面</a:t>
            </a:r>
            <a:br>
              <a:rPr kumimoji="1" lang="en-US" altLang="ja-JP" dirty="0"/>
            </a:br>
            <a:r>
              <a:rPr kumimoji="1" lang="ja-JP" altLang="en-US"/>
              <a:t>お知らせ（即時</a:t>
            </a:r>
            <a:r>
              <a:rPr kumimoji="1" lang="en-US" altLang="ja-JP" dirty="0"/>
              <a:t>/</a:t>
            </a:r>
            <a:r>
              <a:rPr kumimoji="1" lang="ja-JP" altLang="en-US"/>
              <a:t>スケジュール設定）、生徒の投稿への返信</a:t>
            </a:r>
            <a:endParaRPr kumimoji="1" lang="en-US" altLang="ja-JP" dirty="0"/>
          </a:p>
          <a:p>
            <a:pPr marL="514350" indent="-514350">
              <a:buFont typeface="+mj-lt"/>
              <a:buAutoNum type="arabicPeriod"/>
            </a:pPr>
            <a:r>
              <a:rPr lang="ja-JP" altLang="en-US" b="1">
                <a:solidFill>
                  <a:schemeClr val="accent5"/>
                </a:solidFill>
                <a:latin typeface="Yu Gothic" panose="020B0400000000000000" pitchFamily="34" charset="-128"/>
                <a:ea typeface="Yu Gothic" panose="020B0400000000000000" pitchFamily="34" charset="-128"/>
              </a:rPr>
              <a:t>授業</a:t>
            </a:r>
            <a:r>
              <a:rPr lang="ja-JP" altLang="en-US" b="1">
                <a:latin typeface="Yu Gothic" panose="020B0400000000000000" pitchFamily="34" charset="-128"/>
                <a:ea typeface="Yu Gothic" panose="020B0400000000000000" pitchFamily="34" charset="-128"/>
              </a:rPr>
              <a:t>ページ</a:t>
            </a:r>
            <a:br>
              <a:rPr lang="en-US" altLang="ja-JP" dirty="0"/>
            </a:br>
            <a:r>
              <a:rPr lang="ja-JP" altLang="en-US"/>
              <a:t>クラスに課題を出題する画面</a:t>
            </a:r>
            <a:endParaRPr lang="en-US" altLang="ja-JP" dirty="0"/>
          </a:p>
          <a:p>
            <a:pPr marL="514350" indent="-514350">
              <a:buFont typeface="+mj-lt"/>
              <a:buAutoNum type="arabicPeriod"/>
            </a:pPr>
            <a:r>
              <a:rPr kumimoji="1" lang="ja-JP" altLang="en-US">
                <a:solidFill>
                  <a:schemeClr val="accent4"/>
                </a:solidFill>
              </a:rPr>
              <a:t>メンバー</a:t>
            </a:r>
            <a:r>
              <a:rPr kumimoji="1" lang="ja-JP" altLang="en-US"/>
              <a:t>ページ</a:t>
            </a:r>
            <a:br>
              <a:rPr kumimoji="1" lang="en-US" altLang="ja-JP" dirty="0"/>
            </a:br>
            <a:r>
              <a:rPr kumimoji="1" lang="ja-JP" altLang="en-US"/>
              <a:t>生徒の進捗状況を確認する画面</a:t>
            </a:r>
            <a:endParaRPr kumimoji="1" lang="en-US" altLang="ja-JP" dirty="0"/>
          </a:p>
          <a:p>
            <a:pPr marL="514350" indent="-514350">
              <a:buFont typeface="+mj-lt"/>
              <a:buAutoNum type="arabicPeriod"/>
            </a:pPr>
            <a:r>
              <a:rPr lang="ja-JP" altLang="en-US">
                <a:solidFill>
                  <a:schemeClr val="accent2"/>
                </a:solidFill>
              </a:rPr>
              <a:t>採点</a:t>
            </a:r>
            <a:r>
              <a:rPr lang="ja-JP" altLang="en-US"/>
              <a:t>ページ</a:t>
            </a:r>
            <a:br>
              <a:rPr lang="en-US" altLang="ja-JP" dirty="0"/>
            </a:br>
            <a:r>
              <a:rPr lang="ja-JP" altLang="en-US"/>
              <a:t>提出課題を採点する画面</a:t>
            </a:r>
            <a:endParaRPr lang="en-US" altLang="ja-JP" dirty="0"/>
          </a:p>
        </p:txBody>
      </p:sp>
      <p:sp>
        <p:nvSpPr>
          <p:cNvPr id="4" name="Slide Number Placeholder 3">
            <a:extLst>
              <a:ext uri="{FF2B5EF4-FFF2-40B4-BE49-F238E27FC236}">
                <a16:creationId xmlns:a16="http://schemas.microsoft.com/office/drawing/2014/main" id="{C5F59229-2A7F-E64F-B423-A990DE156BC0}"/>
              </a:ext>
            </a:extLst>
          </p:cNvPr>
          <p:cNvSpPr>
            <a:spLocks noGrp="1"/>
          </p:cNvSpPr>
          <p:nvPr>
            <p:ph type="sldNum" sz="quarter" idx="12"/>
          </p:nvPr>
        </p:nvSpPr>
        <p:spPr/>
        <p:txBody>
          <a:bodyPr/>
          <a:lstStyle/>
          <a:p>
            <a:fld id="{42790962-CE9A-2A41-A43E-2C8FD03A0A4B}" type="slidenum">
              <a:rPr lang="en-JP" smtClean="0"/>
              <a:pPr/>
              <a:t>13</a:t>
            </a:fld>
            <a:endParaRPr lang="en-JP"/>
          </a:p>
        </p:txBody>
      </p:sp>
      <p:pic>
        <p:nvPicPr>
          <p:cNvPr id="8" name="コンテンツ プレースホルダー 3">
            <a:extLst>
              <a:ext uri="{FF2B5EF4-FFF2-40B4-BE49-F238E27FC236}">
                <a16:creationId xmlns:a16="http://schemas.microsoft.com/office/drawing/2014/main" id="{0CD3F33B-8DF0-4743-87F9-2A7AC797674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51234" y="3386657"/>
            <a:ext cx="4461932" cy="2880000"/>
          </a:xfrm>
          <a:prstGeom prst="rect">
            <a:avLst/>
          </a:prstGeom>
        </p:spPr>
      </p:pic>
      <p:pic>
        <p:nvPicPr>
          <p:cNvPr id="12" name="Audio 11">
            <a:hlinkClick r:id="" action="ppaction://media"/>
            <a:extLst>
              <a:ext uri="{FF2B5EF4-FFF2-40B4-BE49-F238E27FC236}">
                <a16:creationId xmlns:a16="http://schemas.microsoft.com/office/drawing/2014/main" id="{3A598903-24D9-A44E-8435-A830B74894A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726729110"/>
      </p:ext>
    </p:extLst>
  </p:cSld>
  <p:clrMapOvr>
    <a:masterClrMapping/>
  </p:clrMapOvr>
  <mc:AlternateContent xmlns:mc="http://schemas.openxmlformats.org/markup-compatibility/2006" xmlns:p14="http://schemas.microsoft.com/office/powerpoint/2010/main">
    <mc:Choice Requires="p14">
      <p:transition spd="slow" p14:dur="2000" advTm="10681"/>
    </mc:Choice>
    <mc:Fallback xmlns="">
      <p:transition spd="slow" advTm="10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CBA97-3861-ED40-90CA-E4CEC36CEA2D}"/>
              </a:ext>
            </a:extLst>
          </p:cNvPr>
          <p:cNvSpPr>
            <a:spLocks noGrp="1"/>
          </p:cNvSpPr>
          <p:nvPr>
            <p:ph type="title"/>
          </p:nvPr>
        </p:nvSpPr>
        <p:spPr/>
        <p:txBody>
          <a:bodyPr/>
          <a:lstStyle/>
          <a:p>
            <a:r>
              <a:rPr lang="ja-JP" altLang="en-US"/>
              <a:t>授業</a:t>
            </a:r>
            <a:endParaRPr kumimoji="1" lang="ja-JP" altLang="en-US"/>
          </a:p>
        </p:txBody>
      </p:sp>
      <p:sp>
        <p:nvSpPr>
          <p:cNvPr id="4" name="Slide Number Placeholder 3">
            <a:extLst>
              <a:ext uri="{FF2B5EF4-FFF2-40B4-BE49-F238E27FC236}">
                <a16:creationId xmlns:a16="http://schemas.microsoft.com/office/drawing/2014/main" id="{A372DA96-9C22-A047-AC9E-24744CF58F28}"/>
              </a:ext>
            </a:extLst>
          </p:cNvPr>
          <p:cNvSpPr>
            <a:spLocks noGrp="1"/>
          </p:cNvSpPr>
          <p:nvPr>
            <p:ph type="sldNum" sz="quarter" idx="12"/>
          </p:nvPr>
        </p:nvSpPr>
        <p:spPr/>
        <p:txBody>
          <a:bodyPr/>
          <a:lstStyle/>
          <a:p>
            <a:fld id="{42790962-CE9A-2A41-A43E-2C8FD03A0A4B}" type="slidenum">
              <a:rPr lang="en-JP" smtClean="0"/>
              <a:pPr/>
              <a:t>14</a:t>
            </a:fld>
            <a:endParaRPr lang="en-JP"/>
          </a:p>
        </p:txBody>
      </p:sp>
      <p:pic>
        <p:nvPicPr>
          <p:cNvPr id="5" name="コンテンツ プレースホルダー 3">
            <a:extLst>
              <a:ext uri="{FF2B5EF4-FFF2-40B4-BE49-F238E27FC236}">
                <a16:creationId xmlns:a16="http://schemas.microsoft.com/office/drawing/2014/main" id="{005A6A41-EF6E-344F-A783-8AC4A9163F90}"/>
              </a:ext>
            </a:extLst>
          </p:cNvPr>
          <p:cNvPicPr>
            <a:picLocks noGrp="1" noChangeAspect="1"/>
          </p:cNvPicPr>
          <p:nvPr>
            <p:ph idx="1"/>
          </p:nvPr>
        </p:nvPicPr>
        <p:blipFill>
          <a:blip r:embed="rId5" cstate="screen">
            <a:extLst>
              <a:ext uri="{28A0092B-C50C-407E-A947-70E740481C1C}">
                <a14:useLocalDpi xmlns:a14="http://schemas.microsoft.com/office/drawing/2010/main"/>
              </a:ext>
            </a:extLst>
          </a:blip>
          <a:stretch>
            <a:fillRect/>
          </a:stretch>
        </p:blipFill>
        <p:spPr>
          <a:xfrm>
            <a:off x="2736850" y="1829594"/>
            <a:ext cx="6718300" cy="4343400"/>
          </a:xfrm>
          <a:prstGeom prst="rect">
            <a:avLst/>
          </a:prstGeom>
        </p:spPr>
      </p:pic>
      <p:sp>
        <p:nvSpPr>
          <p:cNvPr id="8" name="TextBox 7">
            <a:extLst>
              <a:ext uri="{FF2B5EF4-FFF2-40B4-BE49-F238E27FC236}">
                <a16:creationId xmlns:a16="http://schemas.microsoft.com/office/drawing/2014/main" id="{CFD9C3F6-D85A-364D-96A0-0FE0B08E6E1F}"/>
              </a:ext>
            </a:extLst>
          </p:cNvPr>
          <p:cNvSpPr txBox="1"/>
          <p:nvPr/>
        </p:nvSpPr>
        <p:spPr>
          <a:xfrm>
            <a:off x="228600" y="2223025"/>
            <a:ext cx="2262158" cy="646331"/>
          </a:xfrm>
          <a:prstGeom prst="rect">
            <a:avLst/>
          </a:prstGeom>
          <a:noFill/>
        </p:spPr>
        <p:txBody>
          <a:bodyPr wrap="none" rtlCol="0">
            <a:spAutoFit/>
          </a:bodyPr>
          <a:lstStyle/>
          <a:p>
            <a:r>
              <a:rPr kumimoji="1" lang="ja-JP" altLang="en-US"/>
              <a:t>課題は教材と出題の</a:t>
            </a:r>
            <a:endParaRPr kumimoji="1" lang="en-US" altLang="ja-JP" dirty="0"/>
          </a:p>
          <a:p>
            <a:r>
              <a:rPr kumimoji="1" lang="ja-JP" altLang="en-US"/>
              <a:t>セット</a:t>
            </a:r>
          </a:p>
        </p:txBody>
      </p:sp>
      <p:pic>
        <p:nvPicPr>
          <p:cNvPr id="9" name="Audio 8">
            <a:hlinkClick r:id="" action="ppaction://media"/>
            <a:extLst>
              <a:ext uri="{FF2B5EF4-FFF2-40B4-BE49-F238E27FC236}">
                <a16:creationId xmlns:a16="http://schemas.microsoft.com/office/drawing/2014/main" id="{25D5782A-C708-E742-B429-F50AA8990AE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514121749"/>
      </p:ext>
    </p:extLst>
  </p:cSld>
  <p:clrMapOvr>
    <a:masterClrMapping/>
  </p:clrMapOvr>
  <mc:AlternateContent xmlns:mc="http://schemas.openxmlformats.org/markup-compatibility/2006" xmlns:p14="http://schemas.microsoft.com/office/powerpoint/2010/main">
    <mc:Choice Requires="p14">
      <p:transition spd="slow" p14:dur="2000" advTm="13168"/>
    </mc:Choice>
    <mc:Fallback xmlns="">
      <p:transition spd="slow" advTm="13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CBA97-3861-ED40-90CA-E4CEC36CEA2D}"/>
              </a:ext>
            </a:extLst>
          </p:cNvPr>
          <p:cNvSpPr>
            <a:spLocks noGrp="1"/>
          </p:cNvSpPr>
          <p:nvPr>
            <p:ph type="title"/>
          </p:nvPr>
        </p:nvSpPr>
        <p:spPr/>
        <p:txBody>
          <a:bodyPr/>
          <a:lstStyle/>
          <a:p>
            <a:r>
              <a:rPr lang="ja-JP" altLang="en-US"/>
              <a:t>授業</a:t>
            </a:r>
            <a:endParaRPr kumimoji="1" lang="ja-JP" altLang="en-US"/>
          </a:p>
        </p:txBody>
      </p:sp>
      <p:sp>
        <p:nvSpPr>
          <p:cNvPr id="4" name="Slide Number Placeholder 3">
            <a:extLst>
              <a:ext uri="{FF2B5EF4-FFF2-40B4-BE49-F238E27FC236}">
                <a16:creationId xmlns:a16="http://schemas.microsoft.com/office/drawing/2014/main" id="{A372DA96-9C22-A047-AC9E-24744CF58F28}"/>
              </a:ext>
            </a:extLst>
          </p:cNvPr>
          <p:cNvSpPr>
            <a:spLocks noGrp="1"/>
          </p:cNvSpPr>
          <p:nvPr>
            <p:ph type="sldNum" sz="quarter" idx="12"/>
          </p:nvPr>
        </p:nvSpPr>
        <p:spPr/>
        <p:txBody>
          <a:bodyPr/>
          <a:lstStyle/>
          <a:p>
            <a:fld id="{42790962-CE9A-2A41-A43E-2C8FD03A0A4B}" type="slidenum">
              <a:rPr lang="en-JP" smtClean="0"/>
              <a:pPr/>
              <a:t>15</a:t>
            </a:fld>
            <a:endParaRPr lang="en-JP"/>
          </a:p>
        </p:txBody>
      </p:sp>
      <p:pic>
        <p:nvPicPr>
          <p:cNvPr id="5" name="コンテンツ プレースホルダー 3">
            <a:extLst>
              <a:ext uri="{FF2B5EF4-FFF2-40B4-BE49-F238E27FC236}">
                <a16:creationId xmlns:a16="http://schemas.microsoft.com/office/drawing/2014/main" id="{005A6A41-EF6E-344F-A783-8AC4A9163F90}"/>
              </a:ext>
            </a:extLst>
          </p:cNvPr>
          <p:cNvPicPr>
            <a:picLocks noGrp="1" noChangeAspect="1"/>
          </p:cNvPicPr>
          <p:nvPr>
            <p:ph idx="1"/>
          </p:nvPr>
        </p:nvPicPr>
        <p:blipFill>
          <a:blip r:embed="rId5" cstate="screen">
            <a:extLst>
              <a:ext uri="{28A0092B-C50C-407E-A947-70E740481C1C}">
                <a14:useLocalDpi xmlns:a14="http://schemas.microsoft.com/office/drawing/2010/main"/>
              </a:ext>
            </a:extLst>
          </a:blip>
          <a:stretch>
            <a:fillRect/>
          </a:stretch>
        </p:blipFill>
        <p:spPr>
          <a:xfrm>
            <a:off x="2736850" y="1829594"/>
            <a:ext cx="6718300" cy="4343400"/>
          </a:xfrm>
          <a:prstGeom prst="rect">
            <a:avLst/>
          </a:prstGeom>
        </p:spPr>
      </p:pic>
      <p:sp>
        <p:nvSpPr>
          <p:cNvPr id="8" name="TextBox 7">
            <a:extLst>
              <a:ext uri="{FF2B5EF4-FFF2-40B4-BE49-F238E27FC236}">
                <a16:creationId xmlns:a16="http://schemas.microsoft.com/office/drawing/2014/main" id="{CFD9C3F6-D85A-364D-96A0-0FE0B08E6E1F}"/>
              </a:ext>
            </a:extLst>
          </p:cNvPr>
          <p:cNvSpPr txBox="1"/>
          <p:nvPr/>
        </p:nvSpPr>
        <p:spPr>
          <a:xfrm>
            <a:off x="228600" y="2223025"/>
            <a:ext cx="2262158" cy="646331"/>
          </a:xfrm>
          <a:prstGeom prst="rect">
            <a:avLst/>
          </a:prstGeom>
          <a:noFill/>
        </p:spPr>
        <p:txBody>
          <a:bodyPr wrap="none" rtlCol="0">
            <a:spAutoFit/>
          </a:bodyPr>
          <a:lstStyle/>
          <a:p>
            <a:r>
              <a:rPr kumimoji="1" lang="ja-JP" altLang="en-US"/>
              <a:t>課題は教材と出題の</a:t>
            </a:r>
            <a:endParaRPr kumimoji="1" lang="en-US" altLang="ja-JP" dirty="0"/>
          </a:p>
          <a:p>
            <a:r>
              <a:rPr kumimoji="1" lang="ja-JP" altLang="en-US"/>
              <a:t>セット</a:t>
            </a:r>
          </a:p>
        </p:txBody>
      </p:sp>
      <p:sp>
        <p:nvSpPr>
          <p:cNvPr id="9" name="TextBox 8">
            <a:extLst>
              <a:ext uri="{FF2B5EF4-FFF2-40B4-BE49-F238E27FC236}">
                <a16:creationId xmlns:a16="http://schemas.microsoft.com/office/drawing/2014/main" id="{9B70E03E-CA72-CD4D-BE4F-41E04F61B296}"/>
              </a:ext>
            </a:extLst>
          </p:cNvPr>
          <p:cNvSpPr txBox="1"/>
          <p:nvPr/>
        </p:nvSpPr>
        <p:spPr>
          <a:xfrm>
            <a:off x="228600" y="3245796"/>
            <a:ext cx="2723823" cy="923330"/>
          </a:xfrm>
          <a:prstGeom prst="rect">
            <a:avLst/>
          </a:prstGeom>
          <a:noFill/>
        </p:spPr>
        <p:txBody>
          <a:bodyPr wrap="none" rtlCol="0">
            <a:spAutoFit/>
          </a:bodyPr>
          <a:lstStyle/>
          <a:p>
            <a:r>
              <a:rPr kumimoji="1" lang="ja-JP" altLang="en-US"/>
              <a:t>テスト付き課題は教材と</a:t>
            </a:r>
            <a:endParaRPr kumimoji="1" lang="en-US" altLang="ja-JP" dirty="0"/>
          </a:p>
          <a:p>
            <a:r>
              <a:rPr kumimoji="1" lang="en-US" altLang="ja-JP" dirty="0"/>
              <a:t>Google</a:t>
            </a:r>
            <a:r>
              <a:rPr kumimoji="1" lang="ja-JP" altLang="en-US"/>
              <a:t>フォームによる</a:t>
            </a:r>
            <a:endParaRPr kumimoji="1" lang="en-US" altLang="ja-JP" dirty="0"/>
          </a:p>
          <a:p>
            <a:r>
              <a:rPr kumimoji="1" lang="ja-JP" altLang="en-US"/>
              <a:t>テストのセット</a:t>
            </a:r>
          </a:p>
        </p:txBody>
      </p:sp>
      <p:sp>
        <p:nvSpPr>
          <p:cNvPr id="10" name="TextBox 9">
            <a:extLst>
              <a:ext uri="{FF2B5EF4-FFF2-40B4-BE49-F238E27FC236}">
                <a16:creationId xmlns:a16="http://schemas.microsoft.com/office/drawing/2014/main" id="{4ABA4050-AC3D-D140-B4EE-2E44FDEC0635}"/>
              </a:ext>
            </a:extLst>
          </p:cNvPr>
          <p:cNvSpPr txBox="1"/>
          <p:nvPr/>
        </p:nvSpPr>
        <p:spPr>
          <a:xfrm>
            <a:off x="9455150" y="3298329"/>
            <a:ext cx="1800493" cy="923330"/>
          </a:xfrm>
          <a:prstGeom prst="rect">
            <a:avLst/>
          </a:prstGeom>
          <a:noFill/>
        </p:spPr>
        <p:txBody>
          <a:bodyPr wrap="none" rtlCol="0">
            <a:spAutoFit/>
          </a:bodyPr>
          <a:lstStyle/>
          <a:p>
            <a:r>
              <a:rPr kumimoji="1" lang="ja-JP" altLang="en-US"/>
              <a:t>教材には様々な</a:t>
            </a:r>
            <a:endParaRPr kumimoji="1" lang="en-US" altLang="ja-JP" dirty="0"/>
          </a:p>
          <a:p>
            <a:r>
              <a:rPr kumimoji="1" lang="ja-JP" altLang="en-US"/>
              <a:t>ファイルを添付</a:t>
            </a:r>
            <a:endParaRPr kumimoji="1" lang="en-US" altLang="ja-JP" dirty="0"/>
          </a:p>
          <a:p>
            <a:r>
              <a:rPr kumimoji="1" lang="ja-JP" altLang="en-US"/>
              <a:t>できる</a:t>
            </a:r>
          </a:p>
        </p:txBody>
      </p:sp>
      <p:pic>
        <p:nvPicPr>
          <p:cNvPr id="11" name="Audio 10">
            <a:hlinkClick r:id="" action="ppaction://media"/>
            <a:extLst>
              <a:ext uri="{FF2B5EF4-FFF2-40B4-BE49-F238E27FC236}">
                <a16:creationId xmlns:a16="http://schemas.microsoft.com/office/drawing/2014/main" id="{3662414D-8474-3B4D-9D29-150130C0A37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339098243"/>
      </p:ext>
    </p:extLst>
  </p:cSld>
  <p:clrMapOvr>
    <a:masterClrMapping/>
  </p:clrMapOvr>
  <mc:AlternateContent xmlns:mc="http://schemas.openxmlformats.org/markup-compatibility/2006" xmlns:p14="http://schemas.microsoft.com/office/powerpoint/2010/main">
    <mc:Choice Requires="p14">
      <p:transition spd="slow" p14:dur="2000" advTm="10289"/>
    </mc:Choice>
    <mc:Fallback xmlns="">
      <p:transition spd="slow" advTm="10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CBA97-3861-ED40-90CA-E4CEC36CEA2D}"/>
              </a:ext>
            </a:extLst>
          </p:cNvPr>
          <p:cNvSpPr>
            <a:spLocks noGrp="1"/>
          </p:cNvSpPr>
          <p:nvPr>
            <p:ph type="title"/>
          </p:nvPr>
        </p:nvSpPr>
        <p:spPr/>
        <p:txBody>
          <a:bodyPr/>
          <a:lstStyle/>
          <a:p>
            <a:r>
              <a:rPr lang="ja-JP" altLang="en-US"/>
              <a:t>授業</a:t>
            </a:r>
            <a:endParaRPr kumimoji="1" lang="ja-JP" altLang="en-US"/>
          </a:p>
        </p:txBody>
      </p:sp>
      <p:sp>
        <p:nvSpPr>
          <p:cNvPr id="4" name="Slide Number Placeholder 3">
            <a:extLst>
              <a:ext uri="{FF2B5EF4-FFF2-40B4-BE49-F238E27FC236}">
                <a16:creationId xmlns:a16="http://schemas.microsoft.com/office/drawing/2014/main" id="{A372DA96-9C22-A047-AC9E-24744CF58F28}"/>
              </a:ext>
            </a:extLst>
          </p:cNvPr>
          <p:cNvSpPr>
            <a:spLocks noGrp="1"/>
          </p:cNvSpPr>
          <p:nvPr>
            <p:ph type="sldNum" sz="quarter" idx="12"/>
          </p:nvPr>
        </p:nvSpPr>
        <p:spPr/>
        <p:txBody>
          <a:bodyPr/>
          <a:lstStyle/>
          <a:p>
            <a:fld id="{42790962-CE9A-2A41-A43E-2C8FD03A0A4B}" type="slidenum">
              <a:rPr lang="en-JP" smtClean="0"/>
              <a:pPr/>
              <a:t>16</a:t>
            </a:fld>
            <a:endParaRPr lang="en-JP"/>
          </a:p>
        </p:txBody>
      </p:sp>
      <p:pic>
        <p:nvPicPr>
          <p:cNvPr id="5" name="コンテンツ プレースホルダー 3">
            <a:extLst>
              <a:ext uri="{FF2B5EF4-FFF2-40B4-BE49-F238E27FC236}">
                <a16:creationId xmlns:a16="http://schemas.microsoft.com/office/drawing/2014/main" id="{005A6A41-EF6E-344F-A783-8AC4A9163F90}"/>
              </a:ext>
            </a:extLst>
          </p:cNvPr>
          <p:cNvPicPr>
            <a:picLocks noGrp="1" noChangeAspect="1"/>
          </p:cNvPicPr>
          <p:nvPr>
            <p:ph idx="1"/>
          </p:nvPr>
        </p:nvPicPr>
        <p:blipFill>
          <a:blip r:embed="rId5" cstate="screen">
            <a:extLst>
              <a:ext uri="{28A0092B-C50C-407E-A947-70E740481C1C}">
                <a14:useLocalDpi xmlns:a14="http://schemas.microsoft.com/office/drawing/2010/main"/>
              </a:ext>
            </a:extLst>
          </a:blip>
          <a:stretch>
            <a:fillRect/>
          </a:stretch>
        </p:blipFill>
        <p:spPr>
          <a:xfrm>
            <a:off x="2736850" y="1829594"/>
            <a:ext cx="6718300" cy="4343400"/>
          </a:xfrm>
          <a:prstGeom prst="rect">
            <a:avLst/>
          </a:prstGeom>
        </p:spPr>
      </p:pic>
      <p:sp>
        <p:nvSpPr>
          <p:cNvPr id="8" name="TextBox 7">
            <a:extLst>
              <a:ext uri="{FF2B5EF4-FFF2-40B4-BE49-F238E27FC236}">
                <a16:creationId xmlns:a16="http://schemas.microsoft.com/office/drawing/2014/main" id="{CFD9C3F6-D85A-364D-96A0-0FE0B08E6E1F}"/>
              </a:ext>
            </a:extLst>
          </p:cNvPr>
          <p:cNvSpPr txBox="1"/>
          <p:nvPr/>
        </p:nvSpPr>
        <p:spPr>
          <a:xfrm>
            <a:off x="228600" y="2223025"/>
            <a:ext cx="2262158" cy="646331"/>
          </a:xfrm>
          <a:prstGeom prst="rect">
            <a:avLst/>
          </a:prstGeom>
          <a:noFill/>
        </p:spPr>
        <p:txBody>
          <a:bodyPr wrap="none" rtlCol="0">
            <a:spAutoFit/>
          </a:bodyPr>
          <a:lstStyle/>
          <a:p>
            <a:r>
              <a:rPr kumimoji="1" lang="ja-JP" altLang="en-US"/>
              <a:t>課題は教材と出題の</a:t>
            </a:r>
            <a:endParaRPr kumimoji="1" lang="en-US" altLang="ja-JP" dirty="0"/>
          </a:p>
          <a:p>
            <a:r>
              <a:rPr kumimoji="1" lang="ja-JP" altLang="en-US"/>
              <a:t>セット</a:t>
            </a:r>
          </a:p>
        </p:txBody>
      </p:sp>
      <p:sp>
        <p:nvSpPr>
          <p:cNvPr id="9" name="TextBox 8">
            <a:extLst>
              <a:ext uri="{FF2B5EF4-FFF2-40B4-BE49-F238E27FC236}">
                <a16:creationId xmlns:a16="http://schemas.microsoft.com/office/drawing/2014/main" id="{9B70E03E-CA72-CD4D-BE4F-41E04F61B296}"/>
              </a:ext>
            </a:extLst>
          </p:cNvPr>
          <p:cNvSpPr txBox="1"/>
          <p:nvPr/>
        </p:nvSpPr>
        <p:spPr>
          <a:xfrm>
            <a:off x="228600" y="3245796"/>
            <a:ext cx="2723823" cy="923330"/>
          </a:xfrm>
          <a:prstGeom prst="rect">
            <a:avLst/>
          </a:prstGeom>
          <a:noFill/>
        </p:spPr>
        <p:txBody>
          <a:bodyPr wrap="none" rtlCol="0">
            <a:spAutoFit/>
          </a:bodyPr>
          <a:lstStyle/>
          <a:p>
            <a:r>
              <a:rPr kumimoji="1" lang="ja-JP" altLang="en-US"/>
              <a:t>テスト付き課題は教材と</a:t>
            </a:r>
            <a:endParaRPr kumimoji="1" lang="en-US" altLang="ja-JP" dirty="0"/>
          </a:p>
          <a:p>
            <a:r>
              <a:rPr kumimoji="1" lang="en-US" altLang="ja-JP" dirty="0"/>
              <a:t>Google</a:t>
            </a:r>
            <a:r>
              <a:rPr kumimoji="1" lang="ja-JP" altLang="en-US"/>
              <a:t>フォームによる</a:t>
            </a:r>
            <a:endParaRPr kumimoji="1" lang="en-US" altLang="ja-JP" dirty="0"/>
          </a:p>
          <a:p>
            <a:r>
              <a:rPr kumimoji="1" lang="ja-JP" altLang="en-US"/>
              <a:t>テストのセット</a:t>
            </a:r>
          </a:p>
        </p:txBody>
      </p:sp>
      <p:sp>
        <p:nvSpPr>
          <p:cNvPr id="10" name="TextBox 9">
            <a:extLst>
              <a:ext uri="{FF2B5EF4-FFF2-40B4-BE49-F238E27FC236}">
                <a16:creationId xmlns:a16="http://schemas.microsoft.com/office/drawing/2014/main" id="{4ABA4050-AC3D-D140-B4EE-2E44FDEC0635}"/>
              </a:ext>
            </a:extLst>
          </p:cNvPr>
          <p:cNvSpPr txBox="1"/>
          <p:nvPr/>
        </p:nvSpPr>
        <p:spPr>
          <a:xfrm>
            <a:off x="9455150" y="3298329"/>
            <a:ext cx="1800493" cy="923330"/>
          </a:xfrm>
          <a:prstGeom prst="rect">
            <a:avLst/>
          </a:prstGeom>
          <a:noFill/>
        </p:spPr>
        <p:txBody>
          <a:bodyPr wrap="none" rtlCol="0">
            <a:spAutoFit/>
          </a:bodyPr>
          <a:lstStyle/>
          <a:p>
            <a:r>
              <a:rPr kumimoji="1" lang="ja-JP" altLang="en-US"/>
              <a:t>教材には様々な</a:t>
            </a:r>
            <a:endParaRPr kumimoji="1" lang="en-US" altLang="ja-JP" dirty="0"/>
          </a:p>
          <a:p>
            <a:r>
              <a:rPr kumimoji="1" lang="ja-JP" altLang="en-US"/>
              <a:t>ファイルを添付</a:t>
            </a:r>
            <a:endParaRPr kumimoji="1" lang="en-US" altLang="ja-JP" dirty="0"/>
          </a:p>
          <a:p>
            <a:r>
              <a:rPr kumimoji="1" lang="ja-JP" altLang="en-US"/>
              <a:t>できる</a:t>
            </a:r>
          </a:p>
        </p:txBody>
      </p:sp>
      <p:sp>
        <p:nvSpPr>
          <p:cNvPr id="11" name="TextBox 10">
            <a:extLst>
              <a:ext uri="{FF2B5EF4-FFF2-40B4-BE49-F238E27FC236}">
                <a16:creationId xmlns:a16="http://schemas.microsoft.com/office/drawing/2014/main" id="{80524A75-B32A-B14C-BE96-34F4DC13DE3F}"/>
              </a:ext>
            </a:extLst>
          </p:cNvPr>
          <p:cNvSpPr txBox="1"/>
          <p:nvPr/>
        </p:nvSpPr>
        <p:spPr>
          <a:xfrm>
            <a:off x="9455150" y="4563814"/>
            <a:ext cx="2134430" cy="646331"/>
          </a:xfrm>
          <a:prstGeom prst="rect">
            <a:avLst/>
          </a:prstGeom>
          <a:noFill/>
        </p:spPr>
        <p:txBody>
          <a:bodyPr wrap="none" rtlCol="0">
            <a:spAutoFit/>
          </a:bodyPr>
          <a:lstStyle/>
          <a:p>
            <a:r>
              <a:rPr kumimoji="1" lang="en-US" altLang="ja-JP" dirty="0"/>
              <a:t>YouTube</a:t>
            </a:r>
            <a:r>
              <a:rPr kumimoji="1" lang="ja-JP" altLang="en-US"/>
              <a:t>へのリンク</a:t>
            </a:r>
            <a:endParaRPr kumimoji="1" lang="en-US" altLang="ja-JP" dirty="0"/>
          </a:p>
          <a:p>
            <a:r>
              <a:rPr kumimoji="1" lang="ja-JP" altLang="en-US"/>
              <a:t>が簡単にできる</a:t>
            </a:r>
          </a:p>
        </p:txBody>
      </p:sp>
      <p:pic>
        <p:nvPicPr>
          <p:cNvPr id="12" name="Audio 11">
            <a:hlinkClick r:id="" action="ppaction://media"/>
            <a:extLst>
              <a:ext uri="{FF2B5EF4-FFF2-40B4-BE49-F238E27FC236}">
                <a16:creationId xmlns:a16="http://schemas.microsoft.com/office/drawing/2014/main" id="{823F9486-AECA-5645-BE80-1150C54FAAF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053605236"/>
      </p:ext>
    </p:extLst>
  </p:cSld>
  <p:clrMapOvr>
    <a:masterClrMapping/>
  </p:clrMapOvr>
  <mc:AlternateContent xmlns:mc="http://schemas.openxmlformats.org/markup-compatibility/2006" xmlns:p14="http://schemas.microsoft.com/office/powerpoint/2010/main">
    <mc:Choice Requires="p14">
      <p:transition spd="slow" p14:dur="2000" advTm="6765"/>
    </mc:Choice>
    <mc:Fallback xmlns="">
      <p:transition spd="slow" advTm="6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CBA97-3861-ED40-90CA-E4CEC36CEA2D}"/>
              </a:ext>
            </a:extLst>
          </p:cNvPr>
          <p:cNvSpPr>
            <a:spLocks noGrp="1"/>
          </p:cNvSpPr>
          <p:nvPr>
            <p:ph type="title"/>
          </p:nvPr>
        </p:nvSpPr>
        <p:spPr/>
        <p:txBody>
          <a:bodyPr/>
          <a:lstStyle/>
          <a:p>
            <a:r>
              <a:rPr lang="ja-JP" altLang="en-US"/>
              <a:t>授業</a:t>
            </a:r>
            <a:endParaRPr kumimoji="1" lang="ja-JP" altLang="en-US"/>
          </a:p>
        </p:txBody>
      </p:sp>
      <p:sp>
        <p:nvSpPr>
          <p:cNvPr id="4" name="Slide Number Placeholder 3">
            <a:extLst>
              <a:ext uri="{FF2B5EF4-FFF2-40B4-BE49-F238E27FC236}">
                <a16:creationId xmlns:a16="http://schemas.microsoft.com/office/drawing/2014/main" id="{A372DA96-9C22-A047-AC9E-24744CF58F28}"/>
              </a:ext>
            </a:extLst>
          </p:cNvPr>
          <p:cNvSpPr>
            <a:spLocks noGrp="1"/>
          </p:cNvSpPr>
          <p:nvPr>
            <p:ph type="sldNum" sz="quarter" idx="12"/>
          </p:nvPr>
        </p:nvSpPr>
        <p:spPr/>
        <p:txBody>
          <a:bodyPr/>
          <a:lstStyle/>
          <a:p>
            <a:fld id="{42790962-CE9A-2A41-A43E-2C8FD03A0A4B}" type="slidenum">
              <a:rPr lang="en-JP" smtClean="0"/>
              <a:pPr/>
              <a:t>17</a:t>
            </a:fld>
            <a:endParaRPr lang="en-JP"/>
          </a:p>
        </p:txBody>
      </p:sp>
      <p:pic>
        <p:nvPicPr>
          <p:cNvPr id="5" name="コンテンツ プレースホルダー 3">
            <a:extLst>
              <a:ext uri="{FF2B5EF4-FFF2-40B4-BE49-F238E27FC236}">
                <a16:creationId xmlns:a16="http://schemas.microsoft.com/office/drawing/2014/main" id="{005A6A41-EF6E-344F-A783-8AC4A9163F90}"/>
              </a:ext>
            </a:extLst>
          </p:cNvPr>
          <p:cNvPicPr>
            <a:picLocks noGrp="1" noChangeAspect="1"/>
          </p:cNvPicPr>
          <p:nvPr>
            <p:ph idx="1"/>
          </p:nvPr>
        </p:nvPicPr>
        <p:blipFill>
          <a:blip r:embed="rId5" cstate="screen">
            <a:extLst>
              <a:ext uri="{28A0092B-C50C-407E-A947-70E740481C1C}">
                <a14:useLocalDpi xmlns:a14="http://schemas.microsoft.com/office/drawing/2010/main"/>
              </a:ext>
            </a:extLst>
          </a:blip>
          <a:stretch>
            <a:fillRect/>
          </a:stretch>
        </p:blipFill>
        <p:spPr>
          <a:xfrm>
            <a:off x="2736850" y="1829594"/>
            <a:ext cx="6718300" cy="4343400"/>
          </a:xfrm>
          <a:prstGeom prst="rect">
            <a:avLst/>
          </a:prstGeom>
        </p:spPr>
      </p:pic>
      <p:sp>
        <p:nvSpPr>
          <p:cNvPr id="7" name="TextBox 6">
            <a:extLst>
              <a:ext uri="{FF2B5EF4-FFF2-40B4-BE49-F238E27FC236}">
                <a16:creationId xmlns:a16="http://schemas.microsoft.com/office/drawing/2014/main" id="{349FA445-9382-F944-AD8F-6F6BC18147C4}"/>
              </a:ext>
            </a:extLst>
          </p:cNvPr>
          <p:cNvSpPr txBox="1"/>
          <p:nvPr/>
        </p:nvSpPr>
        <p:spPr>
          <a:xfrm>
            <a:off x="228600" y="4914900"/>
            <a:ext cx="2262158" cy="1200329"/>
          </a:xfrm>
          <a:prstGeom prst="rect">
            <a:avLst/>
          </a:prstGeom>
          <a:noFill/>
        </p:spPr>
        <p:txBody>
          <a:bodyPr wrap="none" rtlCol="0">
            <a:spAutoFit/>
          </a:bodyPr>
          <a:lstStyle/>
          <a:p>
            <a:r>
              <a:rPr kumimoji="1" lang="ja-JP" altLang="en-US"/>
              <a:t>ここもデフォルトは</a:t>
            </a:r>
            <a:endParaRPr kumimoji="1" lang="en-US" altLang="ja-JP" dirty="0"/>
          </a:p>
          <a:p>
            <a:r>
              <a:rPr kumimoji="1" lang="ja-JP" altLang="en-US"/>
              <a:t>投稿順に並ぶ</a:t>
            </a:r>
            <a:endParaRPr kumimoji="1" lang="en-US" altLang="ja-JP" dirty="0"/>
          </a:p>
          <a:p>
            <a:endParaRPr kumimoji="1" lang="en-US" altLang="ja-JP" dirty="0"/>
          </a:p>
          <a:p>
            <a:r>
              <a:rPr kumimoji="1" lang="ja-JP" altLang="en-US"/>
              <a:t>あとで並べ替え可能</a:t>
            </a:r>
          </a:p>
        </p:txBody>
      </p:sp>
      <p:sp>
        <p:nvSpPr>
          <p:cNvPr id="8" name="TextBox 7">
            <a:extLst>
              <a:ext uri="{FF2B5EF4-FFF2-40B4-BE49-F238E27FC236}">
                <a16:creationId xmlns:a16="http://schemas.microsoft.com/office/drawing/2014/main" id="{CFD9C3F6-D85A-364D-96A0-0FE0B08E6E1F}"/>
              </a:ext>
            </a:extLst>
          </p:cNvPr>
          <p:cNvSpPr txBox="1"/>
          <p:nvPr/>
        </p:nvSpPr>
        <p:spPr>
          <a:xfrm>
            <a:off x="228600" y="2223025"/>
            <a:ext cx="2262158" cy="646331"/>
          </a:xfrm>
          <a:prstGeom prst="rect">
            <a:avLst/>
          </a:prstGeom>
          <a:noFill/>
        </p:spPr>
        <p:txBody>
          <a:bodyPr wrap="none" rtlCol="0">
            <a:spAutoFit/>
          </a:bodyPr>
          <a:lstStyle/>
          <a:p>
            <a:r>
              <a:rPr kumimoji="1" lang="ja-JP" altLang="en-US"/>
              <a:t>課題は教材と出題の</a:t>
            </a:r>
            <a:endParaRPr kumimoji="1" lang="en-US" altLang="ja-JP" dirty="0"/>
          </a:p>
          <a:p>
            <a:r>
              <a:rPr kumimoji="1" lang="ja-JP" altLang="en-US"/>
              <a:t>セット</a:t>
            </a:r>
          </a:p>
        </p:txBody>
      </p:sp>
      <p:sp>
        <p:nvSpPr>
          <p:cNvPr id="9" name="TextBox 8">
            <a:extLst>
              <a:ext uri="{FF2B5EF4-FFF2-40B4-BE49-F238E27FC236}">
                <a16:creationId xmlns:a16="http://schemas.microsoft.com/office/drawing/2014/main" id="{9B70E03E-CA72-CD4D-BE4F-41E04F61B296}"/>
              </a:ext>
            </a:extLst>
          </p:cNvPr>
          <p:cNvSpPr txBox="1"/>
          <p:nvPr/>
        </p:nvSpPr>
        <p:spPr>
          <a:xfrm>
            <a:off x="228600" y="3245796"/>
            <a:ext cx="2723823" cy="923330"/>
          </a:xfrm>
          <a:prstGeom prst="rect">
            <a:avLst/>
          </a:prstGeom>
          <a:noFill/>
        </p:spPr>
        <p:txBody>
          <a:bodyPr wrap="none" rtlCol="0">
            <a:spAutoFit/>
          </a:bodyPr>
          <a:lstStyle/>
          <a:p>
            <a:r>
              <a:rPr kumimoji="1" lang="ja-JP" altLang="en-US"/>
              <a:t>テスト付き課題は教材と</a:t>
            </a:r>
            <a:endParaRPr kumimoji="1" lang="en-US" altLang="ja-JP" dirty="0"/>
          </a:p>
          <a:p>
            <a:r>
              <a:rPr kumimoji="1" lang="en-US" altLang="ja-JP" dirty="0"/>
              <a:t>Google</a:t>
            </a:r>
            <a:r>
              <a:rPr kumimoji="1" lang="ja-JP" altLang="en-US"/>
              <a:t>フォームによる</a:t>
            </a:r>
            <a:endParaRPr kumimoji="1" lang="en-US" altLang="ja-JP" dirty="0"/>
          </a:p>
          <a:p>
            <a:r>
              <a:rPr kumimoji="1" lang="ja-JP" altLang="en-US"/>
              <a:t>テストのセット</a:t>
            </a:r>
          </a:p>
        </p:txBody>
      </p:sp>
      <p:sp>
        <p:nvSpPr>
          <p:cNvPr id="10" name="TextBox 9">
            <a:extLst>
              <a:ext uri="{FF2B5EF4-FFF2-40B4-BE49-F238E27FC236}">
                <a16:creationId xmlns:a16="http://schemas.microsoft.com/office/drawing/2014/main" id="{4ABA4050-AC3D-D140-B4EE-2E44FDEC0635}"/>
              </a:ext>
            </a:extLst>
          </p:cNvPr>
          <p:cNvSpPr txBox="1"/>
          <p:nvPr/>
        </p:nvSpPr>
        <p:spPr>
          <a:xfrm>
            <a:off x="9455150" y="3298329"/>
            <a:ext cx="1800493" cy="923330"/>
          </a:xfrm>
          <a:prstGeom prst="rect">
            <a:avLst/>
          </a:prstGeom>
          <a:noFill/>
        </p:spPr>
        <p:txBody>
          <a:bodyPr wrap="none" rtlCol="0">
            <a:spAutoFit/>
          </a:bodyPr>
          <a:lstStyle/>
          <a:p>
            <a:r>
              <a:rPr kumimoji="1" lang="ja-JP" altLang="en-US"/>
              <a:t>教材には様々な</a:t>
            </a:r>
            <a:endParaRPr kumimoji="1" lang="en-US" altLang="ja-JP" dirty="0"/>
          </a:p>
          <a:p>
            <a:r>
              <a:rPr kumimoji="1" lang="ja-JP" altLang="en-US"/>
              <a:t>ファイルを添付</a:t>
            </a:r>
            <a:endParaRPr kumimoji="1" lang="en-US" altLang="ja-JP" dirty="0"/>
          </a:p>
          <a:p>
            <a:r>
              <a:rPr kumimoji="1" lang="ja-JP" altLang="en-US"/>
              <a:t>できる</a:t>
            </a:r>
          </a:p>
        </p:txBody>
      </p:sp>
      <p:sp>
        <p:nvSpPr>
          <p:cNvPr id="11" name="TextBox 10">
            <a:extLst>
              <a:ext uri="{FF2B5EF4-FFF2-40B4-BE49-F238E27FC236}">
                <a16:creationId xmlns:a16="http://schemas.microsoft.com/office/drawing/2014/main" id="{80524A75-B32A-B14C-BE96-34F4DC13DE3F}"/>
              </a:ext>
            </a:extLst>
          </p:cNvPr>
          <p:cNvSpPr txBox="1"/>
          <p:nvPr/>
        </p:nvSpPr>
        <p:spPr>
          <a:xfrm>
            <a:off x="9455150" y="4563814"/>
            <a:ext cx="2134430" cy="646331"/>
          </a:xfrm>
          <a:prstGeom prst="rect">
            <a:avLst/>
          </a:prstGeom>
          <a:noFill/>
        </p:spPr>
        <p:txBody>
          <a:bodyPr wrap="none" rtlCol="0">
            <a:spAutoFit/>
          </a:bodyPr>
          <a:lstStyle/>
          <a:p>
            <a:r>
              <a:rPr kumimoji="1" lang="en-US" altLang="ja-JP" dirty="0"/>
              <a:t>YouTube</a:t>
            </a:r>
            <a:r>
              <a:rPr kumimoji="1" lang="ja-JP" altLang="en-US"/>
              <a:t>へのリンク</a:t>
            </a:r>
            <a:endParaRPr kumimoji="1" lang="en-US" altLang="ja-JP" dirty="0"/>
          </a:p>
          <a:p>
            <a:r>
              <a:rPr kumimoji="1" lang="ja-JP" altLang="en-US"/>
              <a:t>が簡単にできる</a:t>
            </a:r>
          </a:p>
        </p:txBody>
      </p:sp>
      <p:pic>
        <p:nvPicPr>
          <p:cNvPr id="12" name="Audio 11">
            <a:hlinkClick r:id="" action="ppaction://media"/>
            <a:extLst>
              <a:ext uri="{FF2B5EF4-FFF2-40B4-BE49-F238E27FC236}">
                <a16:creationId xmlns:a16="http://schemas.microsoft.com/office/drawing/2014/main" id="{82D96B81-7C87-6340-AF63-1A88A57E5B3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724363650"/>
      </p:ext>
    </p:extLst>
  </p:cSld>
  <p:clrMapOvr>
    <a:masterClrMapping/>
  </p:clrMapOvr>
  <mc:AlternateContent xmlns:mc="http://schemas.openxmlformats.org/markup-compatibility/2006" xmlns:p14="http://schemas.microsoft.com/office/powerpoint/2010/main">
    <mc:Choice Requires="p14">
      <p:transition spd="slow" p14:dur="2000" advTm="9768"/>
    </mc:Choice>
    <mc:Fallback xmlns="">
      <p:transition spd="slow" advTm="9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56C3886-BBE4-864E-9BBE-447852630F87}"/>
              </a:ext>
            </a:extLst>
          </p:cNvPr>
          <p:cNvSpPr>
            <a:spLocks noGrp="1"/>
          </p:cNvSpPr>
          <p:nvPr>
            <p:ph type="title"/>
          </p:nvPr>
        </p:nvSpPr>
        <p:spPr/>
        <p:txBody>
          <a:bodyPr/>
          <a:lstStyle/>
          <a:p>
            <a:r>
              <a:rPr kumimoji="1" lang="ja-JP" altLang="en-US"/>
              <a:t>メンバー</a:t>
            </a:r>
          </a:p>
        </p:txBody>
      </p:sp>
      <p:sp>
        <p:nvSpPr>
          <p:cNvPr id="3" name="コンテンツ プレースホルダー 2">
            <a:extLst>
              <a:ext uri="{FF2B5EF4-FFF2-40B4-BE49-F238E27FC236}">
                <a16:creationId xmlns:a16="http://schemas.microsoft.com/office/drawing/2014/main" id="{B2ACE173-AAEF-F04A-AC1D-9157E6B3C4F3}"/>
              </a:ext>
            </a:extLst>
          </p:cNvPr>
          <p:cNvSpPr>
            <a:spLocks noGrp="1"/>
          </p:cNvSpPr>
          <p:nvPr>
            <p:ph idx="1"/>
          </p:nvPr>
        </p:nvSpPr>
        <p:spPr/>
        <p:txBody>
          <a:bodyPr/>
          <a:lstStyle/>
          <a:p>
            <a:pPr marL="514350" indent="-514350">
              <a:buFont typeface="+mj-lt"/>
              <a:buAutoNum type="arabicPeriod"/>
            </a:pPr>
            <a:r>
              <a:rPr kumimoji="1" lang="ja-JP" altLang="en-US">
                <a:solidFill>
                  <a:srgbClr val="00B050"/>
                </a:solidFill>
              </a:rPr>
              <a:t>ストリーム</a:t>
            </a:r>
            <a:r>
              <a:rPr kumimoji="1" lang="ja-JP" altLang="en-US"/>
              <a:t>ページ</a:t>
            </a:r>
            <a:br>
              <a:rPr kumimoji="1" lang="en-US" altLang="ja-JP" dirty="0"/>
            </a:br>
            <a:r>
              <a:rPr kumimoji="1" lang="ja-JP" altLang="en-US"/>
              <a:t>クラスとやりとりをする画面</a:t>
            </a:r>
            <a:br>
              <a:rPr kumimoji="1" lang="en-US" altLang="ja-JP" dirty="0"/>
            </a:br>
            <a:r>
              <a:rPr kumimoji="1" lang="ja-JP" altLang="en-US"/>
              <a:t>お知らせ（即時</a:t>
            </a:r>
            <a:r>
              <a:rPr kumimoji="1" lang="en-US" altLang="ja-JP" dirty="0"/>
              <a:t>/</a:t>
            </a:r>
            <a:r>
              <a:rPr kumimoji="1" lang="ja-JP" altLang="en-US"/>
              <a:t>スケジュール設定）、生徒の投稿への返信</a:t>
            </a:r>
            <a:endParaRPr kumimoji="1" lang="en-US" altLang="ja-JP" dirty="0"/>
          </a:p>
          <a:p>
            <a:pPr marL="514350" indent="-514350">
              <a:buFont typeface="+mj-lt"/>
              <a:buAutoNum type="arabicPeriod"/>
            </a:pPr>
            <a:r>
              <a:rPr lang="ja-JP" altLang="en-US">
                <a:solidFill>
                  <a:schemeClr val="accent5"/>
                </a:solidFill>
              </a:rPr>
              <a:t>授業</a:t>
            </a:r>
            <a:r>
              <a:rPr lang="ja-JP" altLang="en-US"/>
              <a:t>ページ</a:t>
            </a:r>
            <a:br>
              <a:rPr lang="en-US" altLang="ja-JP" dirty="0"/>
            </a:br>
            <a:r>
              <a:rPr lang="ja-JP" altLang="en-US"/>
              <a:t>クラスに課題を出題する画面</a:t>
            </a:r>
            <a:endParaRPr lang="en-US" altLang="ja-JP" dirty="0"/>
          </a:p>
          <a:p>
            <a:pPr marL="514350" indent="-514350">
              <a:buFont typeface="+mj-lt"/>
              <a:buAutoNum type="arabicPeriod"/>
            </a:pPr>
            <a:r>
              <a:rPr kumimoji="1" lang="ja-JP" altLang="en-US" b="1">
                <a:solidFill>
                  <a:schemeClr val="accent4"/>
                </a:solidFill>
                <a:latin typeface="Yu Gothic" panose="020B0400000000000000" pitchFamily="34" charset="-128"/>
                <a:ea typeface="Yu Gothic" panose="020B0400000000000000" pitchFamily="34" charset="-128"/>
              </a:rPr>
              <a:t>メンバー</a:t>
            </a:r>
            <a:r>
              <a:rPr kumimoji="1" lang="ja-JP" altLang="en-US" b="1">
                <a:latin typeface="Yu Gothic" panose="020B0400000000000000" pitchFamily="34" charset="-128"/>
                <a:ea typeface="Yu Gothic" panose="020B0400000000000000" pitchFamily="34" charset="-128"/>
              </a:rPr>
              <a:t>ページ</a:t>
            </a:r>
            <a:br>
              <a:rPr kumimoji="1" lang="en-US" altLang="ja-JP" dirty="0"/>
            </a:br>
            <a:r>
              <a:rPr kumimoji="1" lang="ja-JP" altLang="en-US"/>
              <a:t>生徒の進捗状況を確認する画面</a:t>
            </a:r>
            <a:endParaRPr kumimoji="1" lang="en-US" altLang="ja-JP" dirty="0"/>
          </a:p>
          <a:p>
            <a:pPr marL="514350" indent="-514350">
              <a:buFont typeface="+mj-lt"/>
              <a:buAutoNum type="arabicPeriod"/>
            </a:pPr>
            <a:r>
              <a:rPr lang="ja-JP" altLang="en-US">
                <a:solidFill>
                  <a:schemeClr val="accent2"/>
                </a:solidFill>
                <a:latin typeface="Yu Gothic" panose="020B0400000000000000" pitchFamily="34" charset="-128"/>
                <a:ea typeface="Yu Gothic" panose="020B0400000000000000" pitchFamily="34" charset="-128"/>
              </a:rPr>
              <a:t>採点</a:t>
            </a:r>
            <a:r>
              <a:rPr lang="ja-JP" altLang="en-US">
                <a:latin typeface="Yu Gothic" panose="020B0400000000000000" pitchFamily="34" charset="-128"/>
                <a:ea typeface="Yu Gothic" panose="020B0400000000000000" pitchFamily="34" charset="-128"/>
              </a:rPr>
              <a:t>ページ</a:t>
            </a:r>
            <a:br>
              <a:rPr lang="en-US" altLang="ja-JP" dirty="0"/>
            </a:br>
            <a:r>
              <a:rPr lang="ja-JP" altLang="en-US"/>
              <a:t>提出課題を採点する画面</a:t>
            </a:r>
            <a:endParaRPr lang="en-US" altLang="ja-JP" dirty="0"/>
          </a:p>
        </p:txBody>
      </p:sp>
      <p:sp>
        <p:nvSpPr>
          <p:cNvPr id="4" name="Slide Number Placeholder 3">
            <a:extLst>
              <a:ext uri="{FF2B5EF4-FFF2-40B4-BE49-F238E27FC236}">
                <a16:creationId xmlns:a16="http://schemas.microsoft.com/office/drawing/2014/main" id="{C5F59229-2A7F-E64F-B423-A990DE156BC0}"/>
              </a:ext>
            </a:extLst>
          </p:cNvPr>
          <p:cNvSpPr>
            <a:spLocks noGrp="1"/>
          </p:cNvSpPr>
          <p:nvPr>
            <p:ph type="sldNum" sz="quarter" idx="12"/>
          </p:nvPr>
        </p:nvSpPr>
        <p:spPr/>
        <p:txBody>
          <a:bodyPr/>
          <a:lstStyle/>
          <a:p>
            <a:fld id="{42790962-CE9A-2A41-A43E-2C8FD03A0A4B}" type="slidenum">
              <a:rPr lang="en-JP" smtClean="0"/>
              <a:pPr/>
              <a:t>18</a:t>
            </a:fld>
            <a:endParaRPr lang="en-JP"/>
          </a:p>
        </p:txBody>
      </p:sp>
      <p:pic>
        <p:nvPicPr>
          <p:cNvPr id="7" name="コンテンツ プレースホルダー 3">
            <a:extLst>
              <a:ext uri="{FF2B5EF4-FFF2-40B4-BE49-F238E27FC236}">
                <a16:creationId xmlns:a16="http://schemas.microsoft.com/office/drawing/2014/main" id="{81608F07-FBDD-094D-B5C8-769C17D04B7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51234" y="3386657"/>
            <a:ext cx="4461932" cy="2880000"/>
          </a:xfrm>
          <a:prstGeom prst="rect">
            <a:avLst/>
          </a:prstGeom>
        </p:spPr>
      </p:pic>
      <p:pic>
        <p:nvPicPr>
          <p:cNvPr id="10" name="Audio 9">
            <a:hlinkClick r:id="" action="ppaction://media"/>
            <a:extLst>
              <a:ext uri="{FF2B5EF4-FFF2-40B4-BE49-F238E27FC236}">
                <a16:creationId xmlns:a16="http://schemas.microsoft.com/office/drawing/2014/main" id="{C76DABB6-A932-A24D-A7C5-D4811081FDB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419037517"/>
      </p:ext>
    </p:extLst>
  </p:cSld>
  <p:clrMapOvr>
    <a:masterClrMapping/>
  </p:clrMapOvr>
  <mc:AlternateContent xmlns:mc="http://schemas.openxmlformats.org/markup-compatibility/2006" xmlns:p14="http://schemas.microsoft.com/office/powerpoint/2010/main">
    <mc:Choice Requires="p14">
      <p:transition spd="slow" p14:dur="2000" advTm="4864"/>
    </mc:Choice>
    <mc:Fallback xmlns="">
      <p:transition spd="slow" advTm="4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35C37-5316-ED4F-8100-B305EAC3C752}"/>
              </a:ext>
            </a:extLst>
          </p:cNvPr>
          <p:cNvSpPr>
            <a:spLocks noGrp="1"/>
          </p:cNvSpPr>
          <p:nvPr>
            <p:ph type="title"/>
          </p:nvPr>
        </p:nvSpPr>
        <p:spPr/>
        <p:txBody>
          <a:bodyPr/>
          <a:lstStyle/>
          <a:p>
            <a:r>
              <a:rPr lang="ja-JP" altLang="en-US"/>
              <a:t>メンバー</a:t>
            </a:r>
            <a:endParaRPr kumimoji="1" lang="ja-JP" altLang="en-US"/>
          </a:p>
        </p:txBody>
      </p:sp>
      <p:sp>
        <p:nvSpPr>
          <p:cNvPr id="4" name="Slide Number Placeholder 3">
            <a:extLst>
              <a:ext uri="{FF2B5EF4-FFF2-40B4-BE49-F238E27FC236}">
                <a16:creationId xmlns:a16="http://schemas.microsoft.com/office/drawing/2014/main" id="{77B3D1A5-B85D-2D4A-B454-3901934F669B}"/>
              </a:ext>
            </a:extLst>
          </p:cNvPr>
          <p:cNvSpPr>
            <a:spLocks noGrp="1"/>
          </p:cNvSpPr>
          <p:nvPr>
            <p:ph type="sldNum" sz="quarter" idx="12"/>
          </p:nvPr>
        </p:nvSpPr>
        <p:spPr/>
        <p:txBody>
          <a:bodyPr/>
          <a:lstStyle/>
          <a:p>
            <a:fld id="{42790962-CE9A-2A41-A43E-2C8FD03A0A4B}" type="slidenum">
              <a:rPr lang="en-JP" smtClean="0"/>
              <a:pPr/>
              <a:t>19</a:t>
            </a:fld>
            <a:endParaRPr lang="en-JP"/>
          </a:p>
        </p:txBody>
      </p:sp>
      <p:pic>
        <p:nvPicPr>
          <p:cNvPr id="5" name="コンテンツ プレースホルダー 3">
            <a:extLst>
              <a:ext uri="{FF2B5EF4-FFF2-40B4-BE49-F238E27FC236}">
                <a16:creationId xmlns:a16="http://schemas.microsoft.com/office/drawing/2014/main" id="{7BB5993E-05D1-344A-8B71-11468BD2F92C}"/>
              </a:ext>
            </a:extLst>
          </p:cNvPr>
          <p:cNvPicPr>
            <a:picLocks noGrp="1" noChangeAspect="1"/>
          </p:cNvPicPr>
          <p:nvPr>
            <p:ph idx="1"/>
          </p:nvPr>
        </p:nvPicPr>
        <p:blipFill>
          <a:blip r:embed="rId5" cstate="screen">
            <a:extLst>
              <a:ext uri="{28A0092B-C50C-407E-A947-70E740481C1C}">
                <a14:useLocalDpi xmlns:a14="http://schemas.microsoft.com/office/drawing/2010/main"/>
              </a:ext>
            </a:extLst>
          </a:blip>
          <a:stretch>
            <a:fillRect/>
          </a:stretch>
        </p:blipFill>
        <p:spPr>
          <a:xfrm>
            <a:off x="2736850" y="1829594"/>
            <a:ext cx="6718300" cy="4343400"/>
          </a:xfrm>
          <a:prstGeom prst="rect">
            <a:avLst/>
          </a:prstGeom>
        </p:spPr>
      </p:pic>
      <p:pic>
        <p:nvPicPr>
          <p:cNvPr id="9" name="Audio 8">
            <a:hlinkClick r:id="" action="ppaction://media"/>
            <a:extLst>
              <a:ext uri="{FF2B5EF4-FFF2-40B4-BE49-F238E27FC236}">
                <a16:creationId xmlns:a16="http://schemas.microsoft.com/office/drawing/2014/main" id="{DDE90D8A-18EB-9748-9807-238FDC418AC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771101520"/>
      </p:ext>
    </p:extLst>
  </p:cSld>
  <p:clrMapOvr>
    <a:masterClrMapping/>
  </p:clrMapOvr>
  <mc:AlternateContent xmlns:mc="http://schemas.openxmlformats.org/markup-compatibility/2006" xmlns:p14="http://schemas.microsoft.com/office/powerpoint/2010/main">
    <mc:Choice Requires="p14">
      <p:transition spd="slow" p14:dur="2000" advTm="14869"/>
    </mc:Choice>
    <mc:Fallback xmlns="">
      <p:transition spd="slow" advTm="14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C6785-4B0C-F141-8F01-8DD6805C824A}"/>
              </a:ext>
            </a:extLst>
          </p:cNvPr>
          <p:cNvSpPr>
            <a:spLocks noGrp="1"/>
          </p:cNvSpPr>
          <p:nvPr>
            <p:ph type="title"/>
          </p:nvPr>
        </p:nvSpPr>
        <p:spPr/>
        <p:txBody>
          <a:bodyPr/>
          <a:lstStyle/>
          <a:p>
            <a:r>
              <a:rPr kumimoji="1" lang="en-US" altLang="ja-JP" dirty="0"/>
              <a:t>Google Classroom</a:t>
            </a:r>
            <a:r>
              <a:rPr kumimoji="1" lang="ja-JP" altLang="en-US"/>
              <a:t>は</a:t>
            </a:r>
            <a:r>
              <a:rPr kumimoji="1" lang="en-US" altLang="ja-JP" dirty="0"/>
              <a:t>LMS</a:t>
            </a:r>
            <a:r>
              <a:rPr kumimoji="1" lang="ja-JP" altLang="en-US"/>
              <a:t>のひとつ</a:t>
            </a:r>
          </a:p>
        </p:txBody>
      </p:sp>
      <p:sp>
        <p:nvSpPr>
          <p:cNvPr id="4" name="Slide Number Placeholder 3">
            <a:extLst>
              <a:ext uri="{FF2B5EF4-FFF2-40B4-BE49-F238E27FC236}">
                <a16:creationId xmlns:a16="http://schemas.microsoft.com/office/drawing/2014/main" id="{2B2040BB-90B4-FC4A-8212-FC7D06F9F74B}"/>
              </a:ext>
            </a:extLst>
          </p:cNvPr>
          <p:cNvSpPr>
            <a:spLocks noGrp="1"/>
          </p:cNvSpPr>
          <p:nvPr>
            <p:ph type="sldNum" sz="quarter" idx="12"/>
          </p:nvPr>
        </p:nvSpPr>
        <p:spPr/>
        <p:txBody>
          <a:bodyPr/>
          <a:lstStyle/>
          <a:p>
            <a:fld id="{42790962-CE9A-2A41-A43E-2C8FD03A0A4B}" type="slidenum">
              <a:rPr lang="en-JP" smtClean="0"/>
              <a:pPr/>
              <a:t>2</a:t>
            </a:fld>
            <a:endParaRPr lang="en-JP"/>
          </a:p>
        </p:txBody>
      </p:sp>
      <p:pic>
        <p:nvPicPr>
          <p:cNvPr id="6" name="Picture 5">
            <a:extLst>
              <a:ext uri="{FF2B5EF4-FFF2-40B4-BE49-F238E27FC236}">
                <a16:creationId xmlns:a16="http://schemas.microsoft.com/office/drawing/2014/main" id="{030935E7-F4AA-B644-8913-D4C9C8D71E08}"/>
              </a:ext>
            </a:extLst>
          </p:cNvPr>
          <p:cNvPicPr>
            <a:picLocks noChangeAspect="1"/>
          </p:cNvPicPr>
          <p:nvPr/>
        </p:nvPicPr>
        <p:blipFill>
          <a:blip r:embed="rId6"/>
          <a:stretch>
            <a:fillRect/>
          </a:stretch>
        </p:blipFill>
        <p:spPr>
          <a:xfrm>
            <a:off x="0" y="1874056"/>
            <a:ext cx="12192000" cy="3277121"/>
          </a:xfrm>
          <a:prstGeom prst="rect">
            <a:avLst/>
          </a:prstGeom>
        </p:spPr>
      </p:pic>
      <p:pic>
        <p:nvPicPr>
          <p:cNvPr id="8" name="Picture 7">
            <a:extLst>
              <a:ext uri="{FF2B5EF4-FFF2-40B4-BE49-F238E27FC236}">
                <a16:creationId xmlns:a16="http://schemas.microsoft.com/office/drawing/2014/main" id="{E723E263-8D51-934B-A127-E97481E4F194}"/>
              </a:ext>
            </a:extLst>
          </p:cNvPr>
          <p:cNvPicPr>
            <a:picLocks noChangeAspect="1"/>
          </p:cNvPicPr>
          <p:nvPr/>
        </p:nvPicPr>
        <p:blipFill>
          <a:blip r:embed="rId7"/>
          <a:stretch>
            <a:fillRect/>
          </a:stretch>
        </p:blipFill>
        <p:spPr>
          <a:xfrm>
            <a:off x="0" y="2427983"/>
            <a:ext cx="12192000" cy="3277121"/>
          </a:xfrm>
          <a:prstGeom prst="rect">
            <a:avLst/>
          </a:prstGeom>
        </p:spPr>
      </p:pic>
      <p:pic>
        <p:nvPicPr>
          <p:cNvPr id="10" name="Picture 9">
            <a:extLst>
              <a:ext uri="{FF2B5EF4-FFF2-40B4-BE49-F238E27FC236}">
                <a16:creationId xmlns:a16="http://schemas.microsoft.com/office/drawing/2014/main" id="{E919826E-E1D4-864E-9451-940D2B787A86}"/>
              </a:ext>
            </a:extLst>
          </p:cNvPr>
          <p:cNvPicPr>
            <a:picLocks noChangeAspect="1"/>
          </p:cNvPicPr>
          <p:nvPr/>
        </p:nvPicPr>
        <p:blipFill>
          <a:blip r:embed="rId8"/>
          <a:stretch>
            <a:fillRect/>
          </a:stretch>
        </p:blipFill>
        <p:spPr>
          <a:xfrm>
            <a:off x="0" y="2953883"/>
            <a:ext cx="12192000" cy="3277121"/>
          </a:xfrm>
          <a:prstGeom prst="rect">
            <a:avLst/>
          </a:prstGeom>
        </p:spPr>
      </p:pic>
      <p:pic>
        <p:nvPicPr>
          <p:cNvPr id="13" name="Picture 12">
            <a:extLst>
              <a:ext uri="{FF2B5EF4-FFF2-40B4-BE49-F238E27FC236}">
                <a16:creationId xmlns:a16="http://schemas.microsoft.com/office/drawing/2014/main" id="{E43DE902-8DA3-914D-91A6-7308B6B229E1}"/>
              </a:ext>
            </a:extLst>
          </p:cNvPr>
          <p:cNvPicPr>
            <a:picLocks noChangeAspect="1"/>
          </p:cNvPicPr>
          <p:nvPr/>
        </p:nvPicPr>
        <p:blipFill>
          <a:blip r:embed="rId9"/>
          <a:stretch>
            <a:fillRect/>
          </a:stretch>
        </p:blipFill>
        <p:spPr>
          <a:xfrm>
            <a:off x="88752" y="2942473"/>
            <a:ext cx="12192000" cy="3277121"/>
          </a:xfrm>
          <a:prstGeom prst="rect">
            <a:avLst/>
          </a:prstGeom>
        </p:spPr>
      </p:pic>
      <p:pic>
        <p:nvPicPr>
          <p:cNvPr id="19" name="Picture 18">
            <a:extLst>
              <a:ext uri="{FF2B5EF4-FFF2-40B4-BE49-F238E27FC236}">
                <a16:creationId xmlns:a16="http://schemas.microsoft.com/office/drawing/2014/main" id="{D3DC6941-CA72-1D43-9688-AC8BD8CC558B}"/>
              </a:ext>
            </a:extLst>
          </p:cNvPr>
          <p:cNvPicPr>
            <a:picLocks noChangeAspect="1"/>
          </p:cNvPicPr>
          <p:nvPr/>
        </p:nvPicPr>
        <p:blipFill>
          <a:blip r:embed="rId10"/>
          <a:stretch>
            <a:fillRect/>
          </a:stretch>
        </p:blipFill>
        <p:spPr>
          <a:xfrm>
            <a:off x="0" y="1922956"/>
            <a:ext cx="4826000" cy="2730500"/>
          </a:xfrm>
          <a:prstGeom prst="rect">
            <a:avLst/>
          </a:prstGeom>
        </p:spPr>
      </p:pic>
      <p:sp>
        <p:nvSpPr>
          <p:cNvPr id="14" name="Rectangle 13">
            <a:extLst>
              <a:ext uri="{FF2B5EF4-FFF2-40B4-BE49-F238E27FC236}">
                <a16:creationId xmlns:a16="http://schemas.microsoft.com/office/drawing/2014/main" id="{BD19BE78-4110-CE41-8260-1682FECAE6F4}"/>
              </a:ext>
            </a:extLst>
          </p:cNvPr>
          <p:cNvSpPr/>
          <p:nvPr/>
        </p:nvSpPr>
        <p:spPr>
          <a:xfrm>
            <a:off x="243175" y="4322914"/>
            <a:ext cx="4339650" cy="1754326"/>
          </a:xfrm>
          <a:prstGeom prst="rect">
            <a:avLst/>
          </a:prstGeom>
          <a:noFill/>
        </p:spPr>
        <p:txBody>
          <a:bodyPr wrap="none" lIns="91440" tIns="45720" rIns="91440" bIns="45720">
            <a:spAutoFit/>
          </a:bodyPr>
          <a:lstStyle/>
          <a:p>
            <a:pPr algn="ctr"/>
            <a:r>
              <a:rPr lang="ja-JP" altLang="en-US" sz="5400" b="1" cap="none" spc="0">
                <a:ln w="22225">
                  <a:solidFill>
                    <a:schemeClr val="accent2"/>
                  </a:solidFill>
                  <a:prstDash val="solid"/>
                </a:ln>
                <a:solidFill>
                  <a:schemeClr val="accent2">
                    <a:lumMod val="40000"/>
                    <a:lumOff val="60000"/>
                  </a:schemeClr>
                </a:solidFill>
                <a:effectLst/>
              </a:rPr>
              <a:t>今月下旬より</a:t>
            </a:r>
            <a:endParaRPr lang="en-US" altLang="ja-JP" sz="5400" b="1" cap="none" spc="0" dirty="0">
              <a:ln w="22225">
                <a:solidFill>
                  <a:schemeClr val="accent2"/>
                </a:solidFill>
                <a:prstDash val="solid"/>
              </a:ln>
              <a:solidFill>
                <a:schemeClr val="accent2">
                  <a:lumMod val="40000"/>
                  <a:lumOff val="60000"/>
                </a:schemeClr>
              </a:solidFill>
              <a:effectLst/>
            </a:endParaRPr>
          </a:p>
          <a:p>
            <a:pPr algn="ctr"/>
            <a:r>
              <a:rPr lang="ja-JP" altLang="en-US" sz="5400" b="1" cap="none" spc="0">
                <a:ln w="22225">
                  <a:solidFill>
                    <a:schemeClr val="accent2"/>
                  </a:solidFill>
                  <a:prstDash val="solid"/>
                </a:ln>
                <a:solidFill>
                  <a:schemeClr val="accent2">
                    <a:lumMod val="40000"/>
                    <a:lumOff val="60000"/>
                  </a:schemeClr>
                </a:solidFill>
                <a:effectLst/>
              </a:rPr>
              <a:t>利用可能です</a:t>
            </a:r>
            <a:endParaRPr lang="en-US" altLang="ja-JP" sz="5400" b="1" cap="none" spc="0" dirty="0">
              <a:ln w="22225">
                <a:solidFill>
                  <a:schemeClr val="accent2"/>
                </a:solidFill>
                <a:prstDash val="solid"/>
              </a:ln>
              <a:solidFill>
                <a:schemeClr val="accent2">
                  <a:lumMod val="40000"/>
                  <a:lumOff val="60000"/>
                </a:schemeClr>
              </a:solidFill>
              <a:effectLst/>
            </a:endParaRPr>
          </a:p>
        </p:txBody>
      </p:sp>
      <p:pic>
        <p:nvPicPr>
          <p:cNvPr id="34" name="Audio 33">
            <a:hlinkClick r:id="" action="ppaction://media"/>
            <a:extLst>
              <a:ext uri="{FF2B5EF4-FFF2-40B4-BE49-F238E27FC236}">
                <a16:creationId xmlns:a16="http://schemas.microsoft.com/office/drawing/2014/main" id="{EBDB3373-3FA0-1740-AE7A-EAE30D48EA8C}"/>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3905785320"/>
      </p:ext>
    </p:extLst>
  </p:cSld>
  <p:clrMapOvr>
    <a:masterClrMapping/>
  </p:clrMapOvr>
  <mc:AlternateContent xmlns:mc="http://schemas.openxmlformats.org/markup-compatibility/2006" xmlns:p14="http://schemas.microsoft.com/office/powerpoint/2010/main">
    <mc:Choice Requires="p14">
      <p:transition spd="slow" p14:dur="2000" advTm="54911"/>
    </mc:Choice>
    <mc:Fallback xmlns="">
      <p:transition spd="slow" advTm="549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34"/>
                </p:tgtEl>
              </p:cMediaNode>
            </p:audio>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56C3886-BBE4-864E-9BBE-447852630F87}"/>
              </a:ext>
            </a:extLst>
          </p:cNvPr>
          <p:cNvSpPr>
            <a:spLocks noGrp="1"/>
          </p:cNvSpPr>
          <p:nvPr>
            <p:ph type="title"/>
          </p:nvPr>
        </p:nvSpPr>
        <p:spPr/>
        <p:txBody>
          <a:bodyPr/>
          <a:lstStyle/>
          <a:p>
            <a:r>
              <a:rPr lang="ja-JP" altLang="en-US"/>
              <a:t>採点</a:t>
            </a:r>
            <a:endParaRPr kumimoji="1" lang="ja-JP" altLang="en-US"/>
          </a:p>
        </p:txBody>
      </p:sp>
      <p:sp>
        <p:nvSpPr>
          <p:cNvPr id="3" name="コンテンツ プレースホルダー 2">
            <a:extLst>
              <a:ext uri="{FF2B5EF4-FFF2-40B4-BE49-F238E27FC236}">
                <a16:creationId xmlns:a16="http://schemas.microsoft.com/office/drawing/2014/main" id="{B2ACE173-AAEF-F04A-AC1D-9157E6B3C4F3}"/>
              </a:ext>
            </a:extLst>
          </p:cNvPr>
          <p:cNvSpPr>
            <a:spLocks noGrp="1"/>
          </p:cNvSpPr>
          <p:nvPr>
            <p:ph idx="1"/>
          </p:nvPr>
        </p:nvSpPr>
        <p:spPr/>
        <p:txBody>
          <a:bodyPr/>
          <a:lstStyle/>
          <a:p>
            <a:pPr marL="514350" indent="-514350">
              <a:buFont typeface="+mj-lt"/>
              <a:buAutoNum type="arabicPeriod"/>
            </a:pPr>
            <a:r>
              <a:rPr kumimoji="1" lang="ja-JP" altLang="en-US">
                <a:solidFill>
                  <a:srgbClr val="00B050"/>
                </a:solidFill>
              </a:rPr>
              <a:t>ストリーム</a:t>
            </a:r>
            <a:r>
              <a:rPr kumimoji="1" lang="ja-JP" altLang="en-US"/>
              <a:t>ページ</a:t>
            </a:r>
            <a:br>
              <a:rPr kumimoji="1" lang="en-US" altLang="ja-JP" dirty="0"/>
            </a:br>
            <a:r>
              <a:rPr kumimoji="1" lang="ja-JP" altLang="en-US"/>
              <a:t>クラスとやりとりをする画面</a:t>
            </a:r>
            <a:br>
              <a:rPr kumimoji="1" lang="en-US" altLang="ja-JP" dirty="0"/>
            </a:br>
            <a:r>
              <a:rPr kumimoji="1" lang="ja-JP" altLang="en-US"/>
              <a:t>お知らせ（即時</a:t>
            </a:r>
            <a:r>
              <a:rPr kumimoji="1" lang="en-US" altLang="ja-JP" dirty="0"/>
              <a:t>/</a:t>
            </a:r>
            <a:r>
              <a:rPr kumimoji="1" lang="ja-JP" altLang="en-US"/>
              <a:t>スケジュール設定）、生徒の投稿への返信</a:t>
            </a:r>
            <a:endParaRPr kumimoji="1" lang="en-US" altLang="ja-JP" dirty="0"/>
          </a:p>
          <a:p>
            <a:pPr marL="514350" indent="-514350">
              <a:buFont typeface="+mj-lt"/>
              <a:buAutoNum type="arabicPeriod"/>
            </a:pPr>
            <a:r>
              <a:rPr lang="ja-JP" altLang="en-US">
                <a:solidFill>
                  <a:schemeClr val="accent5"/>
                </a:solidFill>
              </a:rPr>
              <a:t>授業</a:t>
            </a:r>
            <a:r>
              <a:rPr lang="ja-JP" altLang="en-US"/>
              <a:t>ページ</a:t>
            </a:r>
            <a:br>
              <a:rPr lang="en-US" altLang="ja-JP" dirty="0"/>
            </a:br>
            <a:r>
              <a:rPr lang="ja-JP" altLang="en-US"/>
              <a:t>クラスに課題を出題する画面</a:t>
            </a:r>
            <a:endParaRPr lang="en-US" altLang="ja-JP" dirty="0"/>
          </a:p>
          <a:p>
            <a:pPr marL="514350" indent="-514350">
              <a:buFont typeface="+mj-lt"/>
              <a:buAutoNum type="arabicPeriod"/>
            </a:pPr>
            <a:r>
              <a:rPr kumimoji="1" lang="ja-JP" altLang="en-US">
                <a:solidFill>
                  <a:schemeClr val="accent4"/>
                </a:solidFill>
              </a:rPr>
              <a:t>メンバー</a:t>
            </a:r>
            <a:r>
              <a:rPr kumimoji="1" lang="ja-JP" altLang="en-US"/>
              <a:t>ページ</a:t>
            </a:r>
            <a:br>
              <a:rPr kumimoji="1" lang="en-US" altLang="ja-JP" dirty="0"/>
            </a:br>
            <a:r>
              <a:rPr kumimoji="1" lang="ja-JP" altLang="en-US"/>
              <a:t>生徒の進捗状況を確認する画面</a:t>
            </a:r>
            <a:endParaRPr kumimoji="1" lang="en-US" altLang="ja-JP" dirty="0"/>
          </a:p>
          <a:p>
            <a:pPr marL="514350" indent="-514350">
              <a:buFont typeface="+mj-lt"/>
              <a:buAutoNum type="arabicPeriod"/>
            </a:pPr>
            <a:r>
              <a:rPr lang="ja-JP" altLang="en-US" b="1">
                <a:solidFill>
                  <a:schemeClr val="accent2"/>
                </a:solidFill>
                <a:latin typeface="Yu Gothic" panose="020B0400000000000000" pitchFamily="34" charset="-128"/>
                <a:ea typeface="Yu Gothic" panose="020B0400000000000000" pitchFamily="34" charset="-128"/>
              </a:rPr>
              <a:t>採点</a:t>
            </a:r>
            <a:r>
              <a:rPr lang="ja-JP" altLang="en-US" b="1">
                <a:latin typeface="Yu Gothic" panose="020B0400000000000000" pitchFamily="34" charset="-128"/>
                <a:ea typeface="Yu Gothic" panose="020B0400000000000000" pitchFamily="34" charset="-128"/>
              </a:rPr>
              <a:t>ページ</a:t>
            </a:r>
            <a:br>
              <a:rPr lang="en-US" altLang="ja-JP" dirty="0"/>
            </a:br>
            <a:r>
              <a:rPr lang="ja-JP" altLang="en-US"/>
              <a:t>提出課題を採点する画面</a:t>
            </a:r>
            <a:endParaRPr lang="en-US" altLang="ja-JP" dirty="0"/>
          </a:p>
        </p:txBody>
      </p:sp>
      <p:sp>
        <p:nvSpPr>
          <p:cNvPr id="4" name="Slide Number Placeholder 3">
            <a:extLst>
              <a:ext uri="{FF2B5EF4-FFF2-40B4-BE49-F238E27FC236}">
                <a16:creationId xmlns:a16="http://schemas.microsoft.com/office/drawing/2014/main" id="{C5F59229-2A7F-E64F-B423-A990DE156BC0}"/>
              </a:ext>
            </a:extLst>
          </p:cNvPr>
          <p:cNvSpPr>
            <a:spLocks noGrp="1"/>
          </p:cNvSpPr>
          <p:nvPr>
            <p:ph type="sldNum" sz="quarter" idx="12"/>
          </p:nvPr>
        </p:nvSpPr>
        <p:spPr/>
        <p:txBody>
          <a:bodyPr/>
          <a:lstStyle/>
          <a:p>
            <a:fld id="{42790962-CE9A-2A41-A43E-2C8FD03A0A4B}" type="slidenum">
              <a:rPr lang="en-JP" smtClean="0"/>
              <a:pPr/>
              <a:t>20</a:t>
            </a:fld>
            <a:endParaRPr lang="en-JP"/>
          </a:p>
        </p:txBody>
      </p:sp>
      <p:pic>
        <p:nvPicPr>
          <p:cNvPr id="7" name="コンテンツ プレースホルダー 3">
            <a:extLst>
              <a:ext uri="{FF2B5EF4-FFF2-40B4-BE49-F238E27FC236}">
                <a16:creationId xmlns:a16="http://schemas.microsoft.com/office/drawing/2014/main" id="{29337A48-0ED9-1B4A-BA35-F8794C45E12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51234" y="3386657"/>
            <a:ext cx="4461932" cy="2880000"/>
          </a:xfrm>
          <a:prstGeom prst="rect">
            <a:avLst/>
          </a:prstGeom>
        </p:spPr>
      </p:pic>
      <p:pic>
        <p:nvPicPr>
          <p:cNvPr id="14" name="Audio 13">
            <a:hlinkClick r:id="" action="ppaction://media"/>
            <a:extLst>
              <a:ext uri="{FF2B5EF4-FFF2-40B4-BE49-F238E27FC236}">
                <a16:creationId xmlns:a16="http://schemas.microsoft.com/office/drawing/2014/main" id="{CD1343A4-868E-5F43-B624-D20D4B3D97C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797669485"/>
      </p:ext>
    </p:extLst>
  </p:cSld>
  <p:clrMapOvr>
    <a:masterClrMapping/>
  </p:clrMapOvr>
  <mc:AlternateContent xmlns:mc="http://schemas.openxmlformats.org/markup-compatibility/2006" xmlns:p14="http://schemas.microsoft.com/office/powerpoint/2010/main">
    <mc:Choice Requires="p14">
      <p:transition spd="slow" p14:dur="2000" advTm="6843"/>
    </mc:Choice>
    <mc:Fallback xmlns="">
      <p:transition spd="slow" advTm="68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73FE5-AAF5-6A41-800B-F66DEF027E79}"/>
              </a:ext>
            </a:extLst>
          </p:cNvPr>
          <p:cNvSpPr>
            <a:spLocks noGrp="1"/>
          </p:cNvSpPr>
          <p:nvPr>
            <p:ph type="title"/>
          </p:nvPr>
        </p:nvSpPr>
        <p:spPr/>
        <p:txBody>
          <a:bodyPr/>
          <a:lstStyle/>
          <a:p>
            <a:r>
              <a:rPr kumimoji="1" lang="ja-JP" altLang="en-US"/>
              <a:t>採点</a:t>
            </a:r>
          </a:p>
        </p:txBody>
      </p:sp>
      <p:sp>
        <p:nvSpPr>
          <p:cNvPr id="4" name="Slide Number Placeholder 3">
            <a:extLst>
              <a:ext uri="{FF2B5EF4-FFF2-40B4-BE49-F238E27FC236}">
                <a16:creationId xmlns:a16="http://schemas.microsoft.com/office/drawing/2014/main" id="{59970A99-E65B-674C-B690-987DE2464245}"/>
              </a:ext>
            </a:extLst>
          </p:cNvPr>
          <p:cNvSpPr>
            <a:spLocks noGrp="1"/>
          </p:cNvSpPr>
          <p:nvPr>
            <p:ph type="sldNum" sz="quarter" idx="12"/>
          </p:nvPr>
        </p:nvSpPr>
        <p:spPr/>
        <p:txBody>
          <a:bodyPr/>
          <a:lstStyle/>
          <a:p>
            <a:fld id="{42790962-CE9A-2A41-A43E-2C8FD03A0A4B}" type="slidenum">
              <a:rPr lang="en-JP" smtClean="0"/>
              <a:pPr/>
              <a:t>21</a:t>
            </a:fld>
            <a:endParaRPr lang="en-JP"/>
          </a:p>
        </p:txBody>
      </p:sp>
      <p:sp>
        <p:nvSpPr>
          <p:cNvPr id="7" name="TextBox 6">
            <a:extLst>
              <a:ext uri="{FF2B5EF4-FFF2-40B4-BE49-F238E27FC236}">
                <a16:creationId xmlns:a16="http://schemas.microsoft.com/office/drawing/2014/main" id="{D1AF6E12-046D-B449-9648-BAA367CE5BD2}"/>
              </a:ext>
            </a:extLst>
          </p:cNvPr>
          <p:cNvSpPr txBox="1"/>
          <p:nvPr/>
        </p:nvSpPr>
        <p:spPr>
          <a:xfrm>
            <a:off x="228599" y="2223025"/>
            <a:ext cx="2723823" cy="1200329"/>
          </a:xfrm>
          <a:prstGeom prst="rect">
            <a:avLst/>
          </a:prstGeom>
          <a:noFill/>
        </p:spPr>
        <p:txBody>
          <a:bodyPr wrap="none" rtlCol="0">
            <a:spAutoFit/>
          </a:bodyPr>
          <a:lstStyle/>
          <a:p>
            <a:r>
              <a:rPr kumimoji="1" lang="ja-JP" altLang="en-US"/>
              <a:t>課題の採点をＴＡに</a:t>
            </a:r>
            <a:endParaRPr kumimoji="1" lang="en-US" altLang="ja-JP" dirty="0"/>
          </a:p>
          <a:p>
            <a:r>
              <a:rPr kumimoji="1" lang="ja-JP" altLang="en-US"/>
              <a:t>依頼し、その採点結果を</a:t>
            </a:r>
            <a:endParaRPr kumimoji="1" lang="en-US" altLang="ja-JP" dirty="0"/>
          </a:p>
          <a:p>
            <a:r>
              <a:rPr kumimoji="1" lang="ja-JP" altLang="en-US"/>
              <a:t>教師が確認してから、</a:t>
            </a:r>
            <a:endParaRPr kumimoji="1" lang="en-US" altLang="ja-JP" dirty="0"/>
          </a:p>
          <a:p>
            <a:r>
              <a:rPr kumimoji="1" lang="ja-JP" altLang="en-US"/>
              <a:t>返却することも可能</a:t>
            </a:r>
            <a:endParaRPr kumimoji="1" lang="en-US" altLang="ja-JP" dirty="0"/>
          </a:p>
        </p:txBody>
      </p:sp>
      <p:pic>
        <p:nvPicPr>
          <p:cNvPr id="14" name="Content Placeholder 13">
            <a:extLst>
              <a:ext uri="{FF2B5EF4-FFF2-40B4-BE49-F238E27FC236}">
                <a16:creationId xmlns:a16="http://schemas.microsoft.com/office/drawing/2014/main" id="{E52B801A-3F36-0B48-958B-3D609131E3EF}"/>
              </a:ext>
            </a:extLst>
          </p:cNvPr>
          <p:cNvPicPr>
            <a:picLocks noGrp="1" noChangeAspect="1"/>
          </p:cNvPicPr>
          <p:nvPr>
            <p:ph idx="1"/>
          </p:nvPr>
        </p:nvPicPr>
        <p:blipFill>
          <a:blip r:embed="rId5"/>
          <a:stretch>
            <a:fillRect/>
          </a:stretch>
        </p:blipFill>
        <p:spPr>
          <a:xfrm>
            <a:off x="3049230" y="1825625"/>
            <a:ext cx="6093540" cy="4351338"/>
          </a:xfrm>
          <a:prstGeom prst="rect">
            <a:avLst/>
          </a:prstGeom>
        </p:spPr>
      </p:pic>
      <p:pic>
        <p:nvPicPr>
          <p:cNvPr id="11" name="Audio 10">
            <a:hlinkClick r:id="" action="ppaction://media"/>
            <a:extLst>
              <a:ext uri="{FF2B5EF4-FFF2-40B4-BE49-F238E27FC236}">
                <a16:creationId xmlns:a16="http://schemas.microsoft.com/office/drawing/2014/main" id="{F6944F93-DDB2-2D45-B2CF-FCE249E391D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936823085"/>
      </p:ext>
    </p:extLst>
  </p:cSld>
  <p:clrMapOvr>
    <a:masterClrMapping/>
  </p:clrMapOvr>
  <mc:AlternateContent xmlns:mc="http://schemas.openxmlformats.org/markup-compatibility/2006" xmlns:p14="http://schemas.microsoft.com/office/powerpoint/2010/main">
    <mc:Choice Requires="p14">
      <p:transition spd="slow" p14:dur="2000" advTm="4350"/>
    </mc:Choice>
    <mc:Fallback xmlns="">
      <p:transition spd="slow" advTm="4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73FE5-AAF5-6A41-800B-F66DEF027E79}"/>
              </a:ext>
            </a:extLst>
          </p:cNvPr>
          <p:cNvSpPr>
            <a:spLocks noGrp="1"/>
          </p:cNvSpPr>
          <p:nvPr>
            <p:ph type="title"/>
          </p:nvPr>
        </p:nvSpPr>
        <p:spPr/>
        <p:txBody>
          <a:bodyPr/>
          <a:lstStyle/>
          <a:p>
            <a:r>
              <a:rPr kumimoji="1" lang="ja-JP" altLang="en-US"/>
              <a:t>採点</a:t>
            </a:r>
          </a:p>
        </p:txBody>
      </p:sp>
      <p:sp>
        <p:nvSpPr>
          <p:cNvPr id="4" name="Slide Number Placeholder 3">
            <a:extLst>
              <a:ext uri="{FF2B5EF4-FFF2-40B4-BE49-F238E27FC236}">
                <a16:creationId xmlns:a16="http://schemas.microsoft.com/office/drawing/2014/main" id="{59970A99-E65B-674C-B690-987DE2464245}"/>
              </a:ext>
            </a:extLst>
          </p:cNvPr>
          <p:cNvSpPr>
            <a:spLocks noGrp="1"/>
          </p:cNvSpPr>
          <p:nvPr>
            <p:ph type="sldNum" sz="quarter" idx="12"/>
          </p:nvPr>
        </p:nvSpPr>
        <p:spPr/>
        <p:txBody>
          <a:bodyPr/>
          <a:lstStyle/>
          <a:p>
            <a:fld id="{42790962-CE9A-2A41-A43E-2C8FD03A0A4B}" type="slidenum">
              <a:rPr lang="en-JP" smtClean="0"/>
              <a:pPr/>
              <a:t>22</a:t>
            </a:fld>
            <a:endParaRPr lang="en-JP"/>
          </a:p>
        </p:txBody>
      </p:sp>
      <p:sp>
        <p:nvSpPr>
          <p:cNvPr id="7" name="TextBox 6">
            <a:extLst>
              <a:ext uri="{FF2B5EF4-FFF2-40B4-BE49-F238E27FC236}">
                <a16:creationId xmlns:a16="http://schemas.microsoft.com/office/drawing/2014/main" id="{D1AF6E12-046D-B449-9648-BAA367CE5BD2}"/>
              </a:ext>
            </a:extLst>
          </p:cNvPr>
          <p:cNvSpPr txBox="1"/>
          <p:nvPr/>
        </p:nvSpPr>
        <p:spPr>
          <a:xfrm>
            <a:off x="228599" y="2223025"/>
            <a:ext cx="2723823" cy="1200329"/>
          </a:xfrm>
          <a:prstGeom prst="rect">
            <a:avLst/>
          </a:prstGeom>
          <a:noFill/>
        </p:spPr>
        <p:txBody>
          <a:bodyPr wrap="none" rtlCol="0">
            <a:spAutoFit/>
          </a:bodyPr>
          <a:lstStyle/>
          <a:p>
            <a:r>
              <a:rPr kumimoji="1" lang="ja-JP" altLang="en-US"/>
              <a:t>課題の採点をＴＡに</a:t>
            </a:r>
            <a:endParaRPr kumimoji="1" lang="en-US" altLang="ja-JP" dirty="0"/>
          </a:p>
          <a:p>
            <a:r>
              <a:rPr kumimoji="1" lang="ja-JP" altLang="en-US"/>
              <a:t>依頼し、その採点結果を</a:t>
            </a:r>
            <a:endParaRPr kumimoji="1" lang="en-US" altLang="ja-JP" dirty="0"/>
          </a:p>
          <a:p>
            <a:r>
              <a:rPr kumimoji="1" lang="ja-JP" altLang="en-US"/>
              <a:t>教師が確認してから、</a:t>
            </a:r>
            <a:endParaRPr kumimoji="1" lang="en-US" altLang="ja-JP" dirty="0"/>
          </a:p>
          <a:p>
            <a:r>
              <a:rPr kumimoji="1" lang="ja-JP" altLang="en-US"/>
              <a:t>返却することも可能</a:t>
            </a:r>
            <a:endParaRPr kumimoji="1" lang="en-US" altLang="ja-JP" dirty="0"/>
          </a:p>
        </p:txBody>
      </p:sp>
      <p:pic>
        <p:nvPicPr>
          <p:cNvPr id="11" name="Content Placeholder 10">
            <a:extLst>
              <a:ext uri="{FF2B5EF4-FFF2-40B4-BE49-F238E27FC236}">
                <a16:creationId xmlns:a16="http://schemas.microsoft.com/office/drawing/2014/main" id="{AFF50131-355E-BE43-B4F7-1A47B1009B11}"/>
              </a:ext>
            </a:extLst>
          </p:cNvPr>
          <p:cNvPicPr>
            <a:picLocks noGrp="1" noChangeAspect="1"/>
          </p:cNvPicPr>
          <p:nvPr>
            <p:ph idx="1"/>
          </p:nvPr>
        </p:nvPicPr>
        <p:blipFill>
          <a:blip r:embed="rId5"/>
          <a:stretch>
            <a:fillRect/>
          </a:stretch>
        </p:blipFill>
        <p:spPr>
          <a:xfrm>
            <a:off x="3049230" y="1825625"/>
            <a:ext cx="6093540" cy="4351338"/>
          </a:xfrm>
          <a:prstGeom prst="rect">
            <a:avLst/>
          </a:prstGeom>
        </p:spPr>
      </p:pic>
      <p:pic>
        <p:nvPicPr>
          <p:cNvPr id="8" name="Audio 7">
            <a:hlinkClick r:id="" action="ppaction://media"/>
            <a:extLst>
              <a:ext uri="{FF2B5EF4-FFF2-40B4-BE49-F238E27FC236}">
                <a16:creationId xmlns:a16="http://schemas.microsoft.com/office/drawing/2014/main" id="{361D89CA-6274-184E-A2AC-D45B4F3B938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9510780"/>
      </p:ext>
    </p:extLst>
  </p:cSld>
  <p:clrMapOvr>
    <a:masterClrMapping/>
  </p:clrMapOvr>
  <mc:AlternateContent xmlns:mc="http://schemas.openxmlformats.org/markup-compatibility/2006" xmlns:p14="http://schemas.microsoft.com/office/powerpoint/2010/main">
    <mc:Choice Requires="p14">
      <p:transition spd="slow" p14:dur="2000" advTm="9986"/>
    </mc:Choice>
    <mc:Fallback xmlns="">
      <p:transition spd="slow" advTm="99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73FE5-AAF5-6A41-800B-F66DEF027E79}"/>
              </a:ext>
            </a:extLst>
          </p:cNvPr>
          <p:cNvSpPr>
            <a:spLocks noGrp="1"/>
          </p:cNvSpPr>
          <p:nvPr>
            <p:ph type="title"/>
          </p:nvPr>
        </p:nvSpPr>
        <p:spPr/>
        <p:txBody>
          <a:bodyPr/>
          <a:lstStyle/>
          <a:p>
            <a:r>
              <a:rPr kumimoji="1" lang="ja-JP" altLang="en-US"/>
              <a:t>採点</a:t>
            </a:r>
          </a:p>
        </p:txBody>
      </p:sp>
      <p:sp>
        <p:nvSpPr>
          <p:cNvPr id="4" name="Slide Number Placeholder 3">
            <a:extLst>
              <a:ext uri="{FF2B5EF4-FFF2-40B4-BE49-F238E27FC236}">
                <a16:creationId xmlns:a16="http://schemas.microsoft.com/office/drawing/2014/main" id="{59970A99-E65B-674C-B690-987DE2464245}"/>
              </a:ext>
            </a:extLst>
          </p:cNvPr>
          <p:cNvSpPr>
            <a:spLocks noGrp="1"/>
          </p:cNvSpPr>
          <p:nvPr>
            <p:ph type="sldNum" sz="quarter" idx="12"/>
          </p:nvPr>
        </p:nvSpPr>
        <p:spPr/>
        <p:txBody>
          <a:bodyPr/>
          <a:lstStyle/>
          <a:p>
            <a:fld id="{42790962-CE9A-2A41-A43E-2C8FD03A0A4B}" type="slidenum">
              <a:rPr lang="en-JP" smtClean="0"/>
              <a:pPr/>
              <a:t>23</a:t>
            </a:fld>
            <a:endParaRPr lang="en-JP"/>
          </a:p>
        </p:txBody>
      </p:sp>
      <p:sp>
        <p:nvSpPr>
          <p:cNvPr id="7" name="TextBox 6">
            <a:extLst>
              <a:ext uri="{FF2B5EF4-FFF2-40B4-BE49-F238E27FC236}">
                <a16:creationId xmlns:a16="http://schemas.microsoft.com/office/drawing/2014/main" id="{D1AF6E12-046D-B449-9648-BAA367CE5BD2}"/>
              </a:ext>
            </a:extLst>
          </p:cNvPr>
          <p:cNvSpPr txBox="1"/>
          <p:nvPr/>
        </p:nvSpPr>
        <p:spPr>
          <a:xfrm>
            <a:off x="228599" y="2223025"/>
            <a:ext cx="2723823" cy="1200329"/>
          </a:xfrm>
          <a:prstGeom prst="rect">
            <a:avLst/>
          </a:prstGeom>
          <a:noFill/>
        </p:spPr>
        <p:txBody>
          <a:bodyPr wrap="none" rtlCol="0">
            <a:spAutoFit/>
          </a:bodyPr>
          <a:lstStyle/>
          <a:p>
            <a:r>
              <a:rPr kumimoji="1" lang="ja-JP" altLang="en-US"/>
              <a:t>課題の採点をＴＡに</a:t>
            </a:r>
            <a:endParaRPr kumimoji="1" lang="en-US" altLang="ja-JP" dirty="0"/>
          </a:p>
          <a:p>
            <a:r>
              <a:rPr kumimoji="1" lang="ja-JP" altLang="en-US"/>
              <a:t>依頼し、その採点結果を</a:t>
            </a:r>
            <a:endParaRPr kumimoji="1" lang="en-US" altLang="ja-JP" dirty="0"/>
          </a:p>
          <a:p>
            <a:r>
              <a:rPr kumimoji="1" lang="ja-JP" altLang="en-US"/>
              <a:t>教師が確認してから、</a:t>
            </a:r>
            <a:endParaRPr kumimoji="1" lang="en-US" altLang="ja-JP" dirty="0"/>
          </a:p>
          <a:p>
            <a:r>
              <a:rPr kumimoji="1" lang="ja-JP" altLang="en-US"/>
              <a:t>返却することも可能</a:t>
            </a:r>
            <a:endParaRPr kumimoji="1" lang="en-US" altLang="ja-JP" dirty="0"/>
          </a:p>
        </p:txBody>
      </p:sp>
      <p:sp>
        <p:nvSpPr>
          <p:cNvPr id="9" name="TextBox 8">
            <a:extLst>
              <a:ext uri="{FF2B5EF4-FFF2-40B4-BE49-F238E27FC236}">
                <a16:creationId xmlns:a16="http://schemas.microsoft.com/office/drawing/2014/main" id="{1F738E9B-1043-D34E-A2F2-EA2EDA334068}"/>
              </a:ext>
            </a:extLst>
          </p:cNvPr>
          <p:cNvSpPr txBox="1"/>
          <p:nvPr/>
        </p:nvSpPr>
        <p:spPr>
          <a:xfrm>
            <a:off x="9360601" y="2084525"/>
            <a:ext cx="2954655" cy="1477328"/>
          </a:xfrm>
          <a:prstGeom prst="rect">
            <a:avLst/>
          </a:prstGeom>
          <a:noFill/>
        </p:spPr>
        <p:txBody>
          <a:bodyPr wrap="none" rtlCol="0">
            <a:spAutoFit/>
          </a:bodyPr>
          <a:lstStyle/>
          <a:p>
            <a:r>
              <a:rPr kumimoji="1" lang="en-US" altLang="ja-JP" dirty="0"/>
              <a:t>Google</a:t>
            </a:r>
            <a:r>
              <a:rPr kumimoji="1" lang="ja-JP" altLang="en-US"/>
              <a:t>ドキュメント</a:t>
            </a:r>
            <a:endParaRPr kumimoji="1" lang="en-US" altLang="ja-JP" dirty="0"/>
          </a:p>
          <a:p>
            <a:r>
              <a:rPr kumimoji="1" lang="en-US" altLang="ja-JP" dirty="0"/>
              <a:t>PDF</a:t>
            </a:r>
            <a:r>
              <a:rPr kumimoji="1" lang="ja-JP" altLang="en-US"/>
              <a:t>ファイル等は</a:t>
            </a:r>
            <a:endParaRPr kumimoji="1" lang="en-US" altLang="ja-JP" dirty="0"/>
          </a:p>
          <a:p>
            <a:r>
              <a:rPr kumimoji="1" lang="ja-JP" altLang="en-US"/>
              <a:t>ウィンドウ内に表示して、</a:t>
            </a:r>
            <a:endParaRPr kumimoji="1" lang="en-US" altLang="ja-JP" dirty="0"/>
          </a:p>
          <a:p>
            <a:r>
              <a:rPr kumimoji="1" lang="ja-JP" altLang="en-US"/>
              <a:t>目を通しながら採点する</a:t>
            </a:r>
            <a:endParaRPr kumimoji="1" lang="en-US" altLang="ja-JP" dirty="0"/>
          </a:p>
          <a:p>
            <a:r>
              <a:rPr kumimoji="1" lang="ja-JP" altLang="en-US"/>
              <a:t>ことが可能</a:t>
            </a:r>
            <a:endParaRPr kumimoji="1" lang="en-US" altLang="ja-JP" dirty="0"/>
          </a:p>
        </p:txBody>
      </p:sp>
      <p:pic>
        <p:nvPicPr>
          <p:cNvPr id="12" name="Content Placeholder 11">
            <a:extLst>
              <a:ext uri="{FF2B5EF4-FFF2-40B4-BE49-F238E27FC236}">
                <a16:creationId xmlns:a16="http://schemas.microsoft.com/office/drawing/2014/main" id="{94CABA6E-57BD-B749-915C-8FCF4D08125E}"/>
              </a:ext>
            </a:extLst>
          </p:cNvPr>
          <p:cNvPicPr>
            <a:picLocks noGrp="1" noChangeAspect="1"/>
          </p:cNvPicPr>
          <p:nvPr>
            <p:ph idx="1"/>
          </p:nvPr>
        </p:nvPicPr>
        <p:blipFill>
          <a:blip r:embed="rId5"/>
          <a:stretch>
            <a:fillRect/>
          </a:stretch>
        </p:blipFill>
        <p:spPr>
          <a:xfrm>
            <a:off x="3049230" y="1825625"/>
            <a:ext cx="6093540" cy="4351338"/>
          </a:xfrm>
          <a:prstGeom prst="rect">
            <a:avLst/>
          </a:prstGeom>
        </p:spPr>
      </p:pic>
      <p:pic>
        <p:nvPicPr>
          <p:cNvPr id="8" name="Audio 7">
            <a:hlinkClick r:id="" action="ppaction://media"/>
            <a:extLst>
              <a:ext uri="{FF2B5EF4-FFF2-40B4-BE49-F238E27FC236}">
                <a16:creationId xmlns:a16="http://schemas.microsoft.com/office/drawing/2014/main" id="{54FF8133-A217-5D4B-82CA-3754B00E171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243760696"/>
      </p:ext>
    </p:extLst>
  </p:cSld>
  <p:clrMapOvr>
    <a:masterClrMapping/>
  </p:clrMapOvr>
  <mc:AlternateContent xmlns:mc="http://schemas.openxmlformats.org/markup-compatibility/2006" xmlns:p14="http://schemas.microsoft.com/office/powerpoint/2010/main">
    <mc:Choice Requires="p14">
      <p:transition spd="slow" p14:dur="2000" advTm="10872"/>
    </mc:Choice>
    <mc:Fallback xmlns="">
      <p:transition spd="slow" advTm="10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73FE5-AAF5-6A41-800B-F66DEF027E79}"/>
              </a:ext>
            </a:extLst>
          </p:cNvPr>
          <p:cNvSpPr>
            <a:spLocks noGrp="1"/>
          </p:cNvSpPr>
          <p:nvPr>
            <p:ph type="title"/>
          </p:nvPr>
        </p:nvSpPr>
        <p:spPr/>
        <p:txBody>
          <a:bodyPr/>
          <a:lstStyle/>
          <a:p>
            <a:r>
              <a:rPr kumimoji="1" lang="ja-JP" altLang="en-US"/>
              <a:t>採点</a:t>
            </a:r>
          </a:p>
        </p:txBody>
      </p:sp>
      <p:sp>
        <p:nvSpPr>
          <p:cNvPr id="4" name="Slide Number Placeholder 3">
            <a:extLst>
              <a:ext uri="{FF2B5EF4-FFF2-40B4-BE49-F238E27FC236}">
                <a16:creationId xmlns:a16="http://schemas.microsoft.com/office/drawing/2014/main" id="{59970A99-E65B-674C-B690-987DE2464245}"/>
              </a:ext>
            </a:extLst>
          </p:cNvPr>
          <p:cNvSpPr>
            <a:spLocks noGrp="1"/>
          </p:cNvSpPr>
          <p:nvPr>
            <p:ph type="sldNum" sz="quarter" idx="12"/>
          </p:nvPr>
        </p:nvSpPr>
        <p:spPr/>
        <p:txBody>
          <a:bodyPr/>
          <a:lstStyle/>
          <a:p>
            <a:fld id="{42790962-CE9A-2A41-A43E-2C8FD03A0A4B}" type="slidenum">
              <a:rPr lang="en-JP" smtClean="0"/>
              <a:pPr/>
              <a:t>24</a:t>
            </a:fld>
            <a:endParaRPr lang="en-JP"/>
          </a:p>
        </p:txBody>
      </p:sp>
      <p:sp>
        <p:nvSpPr>
          <p:cNvPr id="7" name="TextBox 6">
            <a:extLst>
              <a:ext uri="{FF2B5EF4-FFF2-40B4-BE49-F238E27FC236}">
                <a16:creationId xmlns:a16="http://schemas.microsoft.com/office/drawing/2014/main" id="{D1AF6E12-046D-B449-9648-BAA367CE5BD2}"/>
              </a:ext>
            </a:extLst>
          </p:cNvPr>
          <p:cNvSpPr txBox="1"/>
          <p:nvPr/>
        </p:nvSpPr>
        <p:spPr>
          <a:xfrm>
            <a:off x="228599" y="2223025"/>
            <a:ext cx="2723823" cy="1200329"/>
          </a:xfrm>
          <a:prstGeom prst="rect">
            <a:avLst/>
          </a:prstGeom>
          <a:noFill/>
        </p:spPr>
        <p:txBody>
          <a:bodyPr wrap="none" rtlCol="0">
            <a:spAutoFit/>
          </a:bodyPr>
          <a:lstStyle/>
          <a:p>
            <a:r>
              <a:rPr kumimoji="1" lang="ja-JP" altLang="en-US"/>
              <a:t>課題の採点をＴＡに</a:t>
            </a:r>
            <a:endParaRPr kumimoji="1" lang="en-US" altLang="ja-JP" dirty="0"/>
          </a:p>
          <a:p>
            <a:r>
              <a:rPr kumimoji="1" lang="ja-JP" altLang="en-US"/>
              <a:t>依頼し、その採点結果を</a:t>
            </a:r>
            <a:endParaRPr kumimoji="1" lang="en-US" altLang="ja-JP" dirty="0"/>
          </a:p>
          <a:p>
            <a:r>
              <a:rPr kumimoji="1" lang="ja-JP" altLang="en-US"/>
              <a:t>教師が確認してから、</a:t>
            </a:r>
            <a:endParaRPr kumimoji="1" lang="en-US" altLang="ja-JP" dirty="0"/>
          </a:p>
          <a:p>
            <a:r>
              <a:rPr kumimoji="1" lang="ja-JP" altLang="en-US"/>
              <a:t>返却することも可能</a:t>
            </a:r>
            <a:endParaRPr kumimoji="1" lang="en-US" altLang="ja-JP" dirty="0"/>
          </a:p>
        </p:txBody>
      </p:sp>
      <p:sp>
        <p:nvSpPr>
          <p:cNvPr id="9" name="TextBox 8">
            <a:extLst>
              <a:ext uri="{FF2B5EF4-FFF2-40B4-BE49-F238E27FC236}">
                <a16:creationId xmlns:a16="http://schemas.microsoft.com/office/drawing/2014/main" id="{1F738E9B-1043-D34E-A2F2-EA2EDA334068}"/>
              </a:ext>
            </a:extLst>
          </p:cNvPr>
          <p:cNvSpPr txBox="1"/>
          <p:nvPr/>
        </p:nvSpPr>
        <p:spPr>
          <a:xfrm>
            <a:off x="9360601" y="2084525"/>
            <a:ext cx="2954655" cy="1477328"/>
          </a:xfrm>
          <a:prstGeom prst="rect">
            <a:avLst/>
          </a:prstGeom>
          <a:noFill/>
        </p:spPr>
        <p:txBody>
          <a:bodyPr wrap="none" rtlCol="0">
            <a:spAutoFit/>
          </a:bodyPr>
          <a:lstStyle/>
          <a:p>
            <a:r>
              <a:rPr kumimoji="1" lang="en-US" altLang="ja-JP" dirty="0"/>
              <a:t>Google</a:t>
            </a:r>
            <a:r>
              <a:rPr kumimoji="1" lang="ja-JP" altLang="en-US"/>
              <a:t>ドキュメント</a:t>
            </a:r>
            <a:endParaRPr kumimoji="1" lang="en-US" altLang="ja-JP" dirty="0"/>
          </a:p>
          <a:p>
            <a:r>
              <a:rPr kumimoji="1" lang="en-US" altLang="ja-JP" dirty="0"/>
              <a:t>PDF</a:t>
            </a:r>
            <a:r>
              <a:rPr kumimoji="1" lang="ja-JP" altLang="en-US"/>
              <a:t>ファイル等は</a:t>
            </a:r>
            <a:endParaRPr kumimoji="1" lang="en-US" altLang="ja-JP" dirty="0"/>
          </a:p>
          <a:p>
            <a:r>
              <a:rPr kumimoji="1" lang="ja-JP" altLang="en-US"/>
              <a:t>ウィンドウ内に表示して、</a:t>
            </a:r>
            <a:endParaRPr kumimoji="1" lang="en-US" altLang="ja-JP" dirty="0"/>
          </a:p>
          <a:p>
            <a:r>
              <a:rPr kumimoji="1" lang="ja-JP" altLang="en-US"/>
              <a:t>目を通しながら採点する</a:t>
            </a:r>
            <a:endParaRPr kumimoji="1" lang="en-US" altLang="ja-JP" dirty="0"/>
          </a:p>
          <a:p>
            <a:r>
              <a:rPr kumimoji="1" lang="ja-JP" altLang="en-US"/>
              <a:t>ことが可能</a:t>
            </a:r>
            <a:endParaRPr kumimoji="1" lang="en-US" altLang="ja-JP" dirty="0"/>
          </a:p>
        </p:txBody>
      </p:sp>
      <p:pic>
        <p:nvPicPr>
          <p:cNvPr id="3" name="Content Placeholder 2">
            <a:extLst>
              <a:ext uri="{FF2B5EF4-FFF2-40B4-BE49-F238E27FC236}">
                <a16:creationId xmlns:a16="http://schemas.microsoft.com/office/drawing/2014/main" id="{3E582E95-06C8-1B49-A4B1-2B3B2BCE8817}"/>
              </a:ext>
            </a:extLst>
          </p:cNvPr>
          <p:cNvPicPr>
            <a:picLocks noGrp="1" noChangeAspect="1"/>
          </p:cNvPicPr>
          <p:nvPr>
            <p:ph idx="1"/>
          </p:nvPr>
        </p:nvPicPr>
        <p:blipFill>
          <a:blip r:embed="rId5"/>
          <a:stretch>
            <a:fillRect/>
          </a:stretch>
        </p:blipFill>
        <p:spPr>
          <a:xfrm>
            <a:off x="3049230" y="1825625"/>
            <a:ext cx="6093540" cy="4351338"/>
          </a:xfrm>
          <a:prstGeom prst="rect">
            <a:avLst/>
          </a:prstGeom>
        </p:spPr>
      </p:pic>
      <p:sp>
        <p:nvSpPr>
          <p:cNvPr id="11" name="TextBox 10">
            <a:extLst>
              <a:ext uri="{FF2B5EF4-FFF2-40B4-BE49-F238E27FC236}">
                <a16:creationId xmlns:a16="http://schemas.microsoft.com/office/drawing/2014/main" id="{0F49CF4D-B67E-6A44-A4B4-68D49CC7C371}"/>
              </a:ext>
            </a:extLst>
          </p:cNvPr>
          <p:cNvSpPr txBox="1"/>
          <p:nvPr/>
        </p:nvSpPr>
        <p:spPr>
          <a:xfrm>
            <a:off x="9360600" y="3876833"/>
            <a:ext cx="2262158" cy="923330"/>
          </a:xfrm>
          <a:prstGeom prst="rect">
            <a:avLst/>
          </a:prstGeom>
          <a:noFill/>
        </p:spPr>
        <p:txBody>
          <a:bodyPr wrap="none" rtlCol="0">
            <a:spAutoFit/>
          </a:bodyPr>
          <a:lstStyle/>
          <a:p>
            <a:r>
              <a:rPr kumimoji="1" lang="ja-JP" altLang="en-US"/>
              <a:t>返却しない限り</a:t>
            </a:r>
            <a:endParaRPr kumimoji="1" lang="en-US" altLang="ja-JP" dirty="0"/>
          </a:p>
          <a:p>
            <a:r>
              <a:rPr kumimoji="1" lang="ja-JP" altLang="en-US"/>
              <a:t>点数やコメントは</a:t>
            </a:r>
            <a:endParaRPr kumimoji="1" lang="en-US" altLang="ja-JP" dirty="0"/>
          </a:p>
          <a:p>
            <a:r>
              <a:rPr kumimoji="1" lang="ja-JP" altLang="en-US"/>
              <a:t>生徒に公開されない</a:t>
            </a:r>
            <a:endParaRPr kumimoji="1" lang="en-US" altLang="ja-JP" dirty="0"/>
          </a:p>
        </p:txBody>
      </p:sp>
      <p:pic>
        <p:nvPicPr>
          <p:cNvPr id="12" name="Audio 11">
            <a:hlinkClick r:id="" action="ppaction://media"/>
            <a:extLst>
              <a:ext uri="{FF2B5EF4-FFF2-40B4-BE49-F238E27FC236}">
                <a16:creationId xmlns:a16="http://schemas.microsoft.com/office/drawing/2014/main" id="{F629A8CF-2EED-F349-97A7-994DA3F7962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748019244"/>
      </p:ext>
    </p:extLst>
  </p:cSld>
  <p:clrMapOvr>
    <a:masterClrMapping/>
  </p:clrMapOvr>
  <mc:AlternateContent xmlns:mc="http://schemas.openxmlformats.org/markup-compatibility/2006" xmlns:p14="http://schemas.microsoft.com/office/powerpoint/2010/main">
    <mc:Choice Requires="p14">
      <p:transition spd="slow" p14:dur="2000" advTm="7373"/>
    </mc:Choice>
    <mc:Fallback xmlns="">
      <p:transition spd="slow" advTm="7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73FE5-AAF5-6A41-800B-F66DEF027E79}"/>
              </a:ext>
            </a:extLst>
          </p:cNvPr>
          <p:cNvSpPr>
            <a:spLocks noGrp="1"/>
          </p:cNvSpPr>
          <p:nvPr>
            <p:ph type="title"/>
          </p:nvPr>
        </p:nvSpPr>
        <p:spPr/>
        <p:txBody>
          <a:bodyPr/>
          <a:lstStyle/>
          <a:p>
            <a:r>
              <a:rPr kumimoji="1" lang="ja-JP" altLang="en-US"/>
              <a:t>採点</a:t>
            </a:r>
          </a:p>
        </p:txBody>
      </p:sp>
      <p:sp>
        <p:nvSpPr>
          <p:cNvPr id="4" name="Slide Number Placeholder 3">
            <a:extLst>
              <a:ext uri="{FF2B5EF4-FFF2-40B4-BE49-F238E27FC236}">
                <a16:creationId xmlns:a16="http://schemas.microsoft.com/office/drawing/2014/main" id="{59970A99-E65B-674C-B690-987DE2464245}"/>
              </a:ext>
            </a:extLst>
          </p:cNvPr>
          <p:cNvSpPr>
            <a:spLocks noGrp="1"/>
          </p:cNvSpPr>
          <p:nvPr>
            <p:ph type="sldNum" sz="quarter" idx="12"/>
          </p:nvPr>
        </p:nvSpPr>
        <p:spPr/>
        <p:txBody>
          <a:bodyPr/>
          <a:lstStyle/>
          <a:p>
            <a:fld id="{42790962-CE9A-2A41-A43E-2C8FD03A0A4B}" type="slidenum">
              <a:rPr lang="en-JP" smtClean="0"/>
              <a:pPr/>
              <a:t>25</a:t>
            </a:fld>
            <a:endParaRPr lang="en-JP"/>
          </a:p>
        </p:txBody>
      </p:sp>
      <p:sp>
        <p:nvSpPr>
          <p:cNvPr id="7" name="TextBox 6">
            <a:extLst>
              <a:ext uri="{FF2B5EF4-FFF2-40B4-BE49-F238E27FC236}">
                <a16:creationId xmlns:a16="http://schemas.microsoft.com/office/drawing/2014/main" id="{D1AF6E12-046D-B449-9648-BAA367CE5BD2}"/>
              </a:ext>
            </a:extLst>
          </p:cNvPr>
          <p:cNvSpPr txBox="1"/>
          <p:nvPr/>
        </p:nvSpPr>
        <p:spPr>
          <a:xfrm>
            <a:off x="228599" y="2223025"/>
            <a:ext cx="2723823" cy="1200329"/>
          </a:xfrm>
          <a:prstGeom prst="rect">
            <a:avLst/>
          </a:prstGeom>
          <a:noFill/>
        </p:spPr>
        <p:txBody>
          <a:bodyPr wrap="none" rtlCol="0">
            <a:spAutoFit/>
          </a:bodyPr>
          <a:lstStyle/>
          <a:p>
            <a:r>
              <a:rPr kumimoji="1" lang="ja-JP" altLang="en-US"/>
              <a:t>課題の採点をＴＡに</a:t>
            </a:r>
            <a:endParaRPr kumimoji="1" lang="en-US" altLang="ja-JP" dirty="0"/>
          </a:p>
          <a:p>
            <a:r>
              <a:rPr kumimoji="1" lang="ja-JP" altLang="en-US"/>
              <a:t>依頼し、その採点結果を</a:t>
            </a:r>
            <a:endParaRPr kumimoji="1" lang="en-US" altLang="ja-JP" dirty="0"/>
          </a:p>
          <a:p>
            <a:r>
              <a:rPr kumimoji="1" lang="ja-JP" altLang="en-US"/>
              <a:t>教師が確認してから、</a:t>
            </a:r>
            <a:endParaRPr kumimoji="1" lang="en-US" altLang="ja-JP" dirty="0"/>
          </a:p>
          <a:p>
            <a:r>
              <a:rPr kumimoji="1" lang="ja-JP" altLang="en-US"/>
              <a:t>返却することも可能</a:t>
            </a:r>
            <a:endParaRPr kumimoji="1" lang="en-US" altLang="ja-JP" dirty="0"/>
          </a:p>
        </p:txBody>
      </p:sp>
      <p:sp>
        <p:nvSpPr>
          <p:cNvPr id="9" name="TextBox 8">
            <a:extLst>
              <a:ext uri="{FF2B5EF4-FFF2-40B4-BE49-F238E27FC236}">
                <a16:creationId xmlns:a16="http://schemas.microsoft.com/office/drawing/2014/main" id="{1F738E9B-1043-D34E-A2F2-EA2EDA334068}"/>
              </a:ext>
            </a:extLst>
          </p:cNvPr>
          <p:cNvSpPr txBox="1"/>
          <p:nvPr/>
        </p:nvSpPr>
        <p:spPr>
          <a:xfrm>
            <a:off x="9360601" y="2084525"/>
            <a:ext cx="2954655" cy="1477328"/>
          </a:xfrm>
          <a:prstGeom prst="rect">
            <a:avLst/>
          </a:prstGeom>
          <a:noFill/>
        </p:spPr>
        <p:txBody>
          <a:bodyPr wrap="none" rtlCol="0">
            <a:spAutoFit/>
          </a:bodyPr>
          <a:lstStyle/>
          <a:p>
            <a:r>
              <a:rPr kumimoji="1" lang="en-US" altLang="ja-JP" dirty="0"/>
              <a:t>Google</a:t>
            </a:r>
            <a:r>
              <a:rPr kumimoji="1" lang="ja-JP" altLang="en-US"/>
              <a:t>ドキュメント</a:t>
            </a:r>
            <a:endParaRPr kumimoji="1" lang="en-US" altLang="ja-JP" dirty="0"/>
          </a:p>
          <a:p>
            <a:r>
              <a:rPr kumimoji="1" lang="en-US" altLang="ja-JP" dirty="0"/>
              <a:t>PDF</a:t>
            </a:r>
            <a:r>
              <a:rPr kumimoji="1" lang="ja-JP" altLang="en-US"/>
              <a:t>ファイル等は</a:t>
            </a:r>
            <a:endParaRPr kumimoji="1" lang="en-US" altLang="ja-JP" dirty="0"/>
          </a:p>
          <a:p>
            <a:r>
              <a:rPr kumimoji="1" lang="ja-JP" altLang="en-US"/>
              <a:t>ウィンドウ内に表示して、</a:t>
            </a:r>
            <a:endParaRPr kumimoji="1" lang="en-US" altLang="ja-JP" dirty="0"/>
          </a:p>
          <a:p>
            <a:r>
              <a:rPr kumimoji="1" lang="ja-JP" altLang="en-US"/>
              <a:t>目を通しながら採点する</a:t>
            </a:r>
            <a:endParaRPr kumimoji="1" lang="en-US" altLang="ja-JP" dirty="0"/>
          </a:p>
          <a:p>
            <a:r>
              <a:rPr kumimoji="1" lang="ja-JP" altLang="en-US"/>
              <a:t>ことが可能</a:t>
            </a:r>
            <a:endParaRPr kumimoji="1" lang="en-US" altLang="ja-JP" dirty="0"/>
          </a:p>
        </p:txBody>
      </p:sp>
      <p:pic>
        <p:nvPicPr>
          <p:cNvPr id="11" name="Content Placeholder 10">
            <a:extLst>
              <a:ext uri="{FF2B5EF4-FFF2-40B4-BE49-F238E27FC236}">
                <a16:creationId xmlns:a16="http://schemas.microsoft.com/office/drawing/2014/main" id="{A0C58543-A139-F849-9B97-705E2DF88CDF}"/>
              </a:ext>
            </a:extLst>
          </p:cNvPr>
          <p:cNvPicPr>
            <a:picLocks noGrp="1" noChangeAspect="1"/>
          </p:cNvPicPr>
          <p:nvPr>
            <p:ph idx="1"/>
          </p:nvPr>
        </p:nvPicPr>
        <p:blipFill>
          <a:blip r:embed="rId5"/>
          <a:stretch>
            <a:fillRect/>
          </a:stretch>
        </p:blipFill>
        <p:spPr>
          <a:xfrm>
            <a:off x="3049230" y="1825625"/>
            <a:ext cx="6093540" cy="4351338"/>
          </a:xfrm>
          <a:prstGeom prst="rect">
            <a:avLst/>
          </a:prstGeom>
        </p:spPr>
      </p:pic>
      <p:sp>
        <p:nvSpPr>
          <p:cNvPr id="12" name="TextBox 11">
            <a:extLst>
              <a:ext uri="{FF2B5EF4-FFF2-40B4-BE49-F238E27FC236}">
                <a16:creationId xmlns:a16="http://schemas.microsoft.com/office/drawing/2014/main" id="{A74A1F5C-04E1-5B48-ADE3-7AEB47D3E4CA}"/>
              </a:ext>
            </a:extLst>
          </p:cNvPr>
          <p:cNvSpPr txBox="1"/>
          <p:nvPr/>
        </p:nvSpPr>
        <p:spPr>
          <a:xfrm>
            <a:off x="9360600" y="3876833"/>
            <a:ext cx="2262158" cy="923330"/>
          </a:xfrm>
          <a:prstGeom prst="rect">
            <a:avLst/>
          </a:prstGeom>
          <a:noFill/>
        </p:spPr>
        <p:txBody>
          <a:bodyPr wrap="none" rtlCol="0">
            <a:spAutoFit/>
          </a:bodyPr>
          <a:lstStyle/>
          <a:p>
            <a:r>
              <a:rPr kumimoji="1" lang="ja-JP" altLang="en-US"/>
              <a:t>返却しない限り</a:t>
            </a:r>
            <a:endParaRPr kumimoji="1" lang="en-US" altLang="ja-JP" dirty="0"/>
          </a:p>
          <a:p>
            <a:r>
              <a:rPr kumimoji="1" lang="ja-JP" altLang="en-US"/>
              <a:t>点数やコメントは</a:t>
            </a:r>
            <a:endParaRPr kumimoji="1" lang="en-US" altLang="ja-JP" dirty="0"/>
          </a:p>
          <a:p>
            <a:r>
              <a:rPr kumimoji="1" lang="ja-JP" altLang="en-US"/>
              <a:t>生徒に公開されない</a:t>
            </a:r>
            <a:endParaRPr kumimoji="1" lang="en-US" altLang="ja-JP" dirty="0"/>
          </a:p>
        </p:txBody>
      </p:sp>
      <p:pic>
        <p:nvPicPr>
          <p:cNvPr id="6" name="Audio 5">
            <a:hlinkClick r:id="" action="ppaction://media"/>
            <a:extLst>
              <a:ext uri="{FF2B5EF4-FFF2-40B4-BE49-F238E27FC236}">
                <a16:creationId xmlns:a16="http://schemas.microsoft.com/office/drawing/2014/main" id="{6DE347D7-802D-8147-A5BE-D87304B0AB7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466653494"/>
      </p:ext>
    </p:extLst>
  </p:cSld>
  <p:clrMapOvr>
    <a:masterClrMapping/>
  </p:clrMapOvr>
  <mc:AlternateContent xmlns:mc="http://schemas.openxmlformats.org/markup-compatibility/2006" xmlns:p14="http://schemas.microsoft.com/office/powerpoint/2010/main">
    <mc:Choice Requires="p14">
      <p:transition spd="slow" p14:dur="2000" advTm="3389"/>
    </mc:Choice>
    <mc:Fallback xmlns="">
      <p:transition spd="slow" advTm="3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73FE5-AAF5-6A41-800B-F66DEF027E79}"/>
              </a:ext>
            </a:extLst>
          </p:cNvPr>
          <p:cNvSpPr>
            <a:spLocks noGrp="1"/>
          </p:cNvSpPr>
          <p:nvPr>
            <p:ph type="title"/>
          </p:nvPr>
        </p:nvSpPr>
        <p:spPr/>
        <p:txBody>
          <a:bodyPr/>
          <a:lstStyle/>
          <a:p>
            <a:r>
              <a:rPr kumimoji="1" lang="ja-JP" altLang="en-US"/>
              <a:t>採点</a:t>
            </a:r>
          </a:p>
        </p:txBody>
      </p:sp>
      <p:sp>
        <p:nvSpPr>
          <p:cNvPr id="4" name="Slide Number Placeholder 3">
            <a:extLst>
              <a:ext uri="{FF2B5EF4-FFF2-40B4-BE49-F238E27FC236}">
                <a16:creationId xmlns:a16="http://schemas.microsoft.com/office/drawing/2014/main" id="{59970A99-E65B-674C-B690-987DE2464245}"/>
              </a:ext>
            </a:extLst>
          </p:cNvPr>
          <p:cNvSpPr>
            <a:spLocks noGrp="1"/>
          </p:cNvSpPr>
          <p:nvPr>
            <p:ph type="sldNum" sz="quarter" idx="12"/>
          </p:nvPr>
        </p:nvSpPr>
        <p:spPr/>
        <p:txBody>
          <a:bodyPr/>
          <a:lstStyle/>
          <a:p>
            <a:fld id="{42790962-CE9A-2A41-A43E-2C8FD03A0A4B}" type="slidenum">
              <a:rPr lang="en-JP" smtClean="0"/>
              <a:pPr/>
              <a:t>26</a:t>
            </a:fld>
            <a:endParaRPr lang="en-JP"/>
          </a:p>
        </p:txBody>
      </p:sp>
      <p:sp>
        <p:nvSpPr>
          <p:cNvPr id="7" name="TextBox 6">
            <a:extLst>
              <a:ext uri="{FF2B5EF4-FFF2-40B4-BE49-F238E27FC236}">
                <a16:creationId xmlns:a16="http://schemas.microsoft.com/office/drawing/2014/main" id="{D1AF6E12-046D-B449-9648-BAA367CE5BD2}"/>
              </a:ext>
            </a:extLst>
          </p:cNvPr>
          <p:cNvSpPr txBox="1"/>
          <p:nvPr/>
        </p:nvSpPr>
        <p:spPr>
          <a:xfrm>
            <a:off x="228599" y="2223025"/>
            <a:ext cx="2723823" cy="1200329"/>
          </a:xfrm>
          <a:prstGeom prst="rect">
            <a:avLst/>
          </a:prstGeom>
          <a:noFill/>
        </p:spPr>
        <p:txBody>
          <a:bodyPr wrap="none" rtlCol="0">
            <a:spAutoFit/>
          </a:bodyPr>
          <a:lstStyle/>
          <a:p>
            <a:r>
              <a:rPr kumimoji="1" lang="ja-JP" altLang="en-US"/>
              <a:t>課題の採点をＴＡに</a:t>
            </a:r>
            <a:endParaRPr kumimoji="1" lang="en-US" altLang="ja-JP" dirty="0"/>
          </a:p>
          <a:p>
            <a:r>
              <a:rPr kumimoji="1" lang="ja-JP" altLang="en-US"/>
              <a:t>依頼し、その採点結果を</a:t>
            </a:r>
            <a:endParaRPr kumimoji="1" lang="en-US" altLang="ja-JP" dirty="0"/>
          </a:p>
          <a:p>
            <a:r>
              <a:rPr kumimoji="1" lang="ja-JP" altLang="en-US"/>
              <a:t>教師が確認してから、</a:t>
            </a:r>
            <a:endParaRPr kumimoji="1" lang="en-US" altLang="ja-JP" dirty="0"/>
          </a:p>
          <a:p>
            <a:r>
              <a:rPr kumimoji="1" lang="ja-JP" altLang="en-US"/>
              <a:t>返却することも可能</a:t>
            </a:r>
            <a:endParaRPr kumimoji="1" lang="en-US" altLang="ja-JP" dirty="0"/>
          </a:p>
        </p:txBody>
      </p:sp>
      <p:pic>
        <p:nvPicPr>
          <p:cNvPr id="14" name="Content Placeholder 13">
            <a:extLst>
              <a:ext uri="{FF2B5EF4-FFF2-40B4-BE49-F238E27FC236}">
                <a16:creationId xmlns:a16="http://schemas.microsoft.com/office/drawing/2014/main" id="{E52B801A-3F36-0B48-958B-3D609131E3EF}"/>
              </a:ext>
            </a:extLst>
          </p:cNvPr>
          <p:cNvPicPr>
            <a:picLocks noGrp="1" noChangeAspect="1"/>
          </p:cNvPicPr>
          <p:nvPr>
            <p:ph idx="1"/>
          </p:nvPr>
        </p:nvPicPr>
        <p:blipFill>
          <a:blip r:embed="rId5"/>
          <a:stretch>
            <a:fillRect/>
          </a:stretch>
        </p:blipFill>
        <p:spPr>
          <a:xfrm>
            <a:off x="3049230" y="1825625"/>
            <a:ext cx="6093540" cy="4351338"/>
          </a:xfrm>
          <a:prstGeom prst="rect">
            <a:avLst/>
          </a:prstGeom>
        </p:spPr>
      </p:pic>
      <p:sp>
        <p:nvSpPr>
          <p:cNvPr id="8" name="TextBox 7">
            <a:extLst>
              <a:ext uri="{FF2B5EF4-FFF2-40B4-BE49-F238E27FC236}">
                <a16:creationId xmlns:a16="http://schemas.microsoft.com/office/drawing/2014/main" id="{816C03F8-BE5D-7847-BB1A-501C5E02BB25}"/>
              </a:ext>
            </a:extLst>
          </p:cNvPr>
          <p:cNvSpPr txBox="1"/>
          <p:nvPr/>
        </p:nvSpPr>
        <p:spPr>
          <a:xfrm>
            <a:off x="228599" y="3941033"/>
            <a:ext cx="2492990" cy="1200329"/>
          </a:xfrm>
          <a:prstGeom prst="rect">
            <a:avLst/>
          </a:prstGeom>
          <a:noFill/>
        </p:spPr>
        <p:txBody>
          <a:bodyPr wrap="none" rtlCol="0">
            <a:spAutoFit/>
          </a:bodyPr>
          <a:lstStyle/>
          <a:p>
            <a:r>
              <a:rPr kumimoji="1" lang="ja-JP" altLang="en-US"/>
              <a:t>採点結果に基づく成績</a:t>
            </a:r>
            <a:endParaRPr kumimoji="1" lang="en-US" altLang="ja-JP" dirty="0"/>
          </a:p>
          <a:p>
            <a:r>
              <a:rPr kumimoji="1" lang="ja-JP" altLang="en-US"/>
              <a:t>評価に、単純合計と</a:t>
            </a:r>
            <a:endParaRPr kumimoji="1" lang="en-US" altLang="ja-JP" dirty="0"/>
          </a:p>
          <a:p>
            <a:r>
              <a:rPr kumimoji="1" lang="ja-JP" altLang="en-US"/>
              <a:t>荷重付き合計から選択</a:t>
            </a:r>
            <a:endParaRPr kumimoji="1" lang="en-US" altLang="ja-JP" dirty="0"/>
          </a:p>
          <a:p>
            <a:r>
              <a:rPr kumimoji="1" lang="ja-JP" altLang="en-US"/>
              <a:t>可能</a:t>
            </a:r>
            <a:endParaRPr kumimoji="1" lang="en-US" altLang="ja-JP" dirty="0"/>
          </a:p>
        </p:txBody>
      </p:sp>
      <p:sp>
        <p:nvSpPr>
          <p:cNvPr id="9" name="TextBox 8">
            <a:extLst>
              <a:ext uri="{FF2B5EF4-FFF2-40B4-BE49-F238E27FC236}">
                <a16:creationId xmlns:a16="http://schemas.microsoft.com/office/drawing/2014/main" id="{1B759244-D7FF-2543-A8B2-1C060C27B199}"/>
              </a:ext>
            </a:extLst>
          </p:cNvPr>
          <p:cNvSpPr txBox="1"/>
          <p:nvPr/>
        </p:nvSpPr>
        <p:spPr>
          <a:xfrm>
            <a:off x="9360601" y="2084525"/>
            <a:ext cx="2954655" cy="1477328"/>
          </a:xfrm>
          <a:prstGeom prst="rect">
            <a:avLst/>
          </a:prstGeom>
          <a:noFill/>
        </p:spPr>
        <p:txBody>
          <a:bodyPr wrap="none" rtlCol="0">
            <a:spAutoFit/>
          </a:bodyPr>
          <a:lstStyle/>
          <a:p>
            <a:r>
              <a:rPr kumimoji="1" lang="en-US" altLang="ja-JP" dirty="0"/>
              <a:t>Google</a:t>
            </a:r>
            <a:r>
              <a:rPr kumimoji="1" lang="ja-JP" altLang="en-US"/>
              <a:t>ドキュメント</a:t>
            </a:r>
            <a:endParaRPr kumimoji="1" lang="en-US" altLang="ja-JP" dirty="0"/>
          </a:p>
          <a:p>
            <a:r>
              <a:rPr kumimoji="1" lang="en-US" altLang="ja-JP" dirty="0"/>
              <a:t>PDF</a:t>
            </a:r>
            <a:r>
              <a:rPr kumimoji="1" lang="ja-JP" altLang="en-US"/>
              <a:t>ファイル等は</a:t>
            </a:r>
            <a:endParaRPr kumimoji="1" lang="en-US" altLang="ja-JP" dirty="0"/>
          </a:p>
          <a:p>
            <a:r>
              <a:rPr kumimoji="1" lang="ja-JP" altLang="en-US"/>
              <a:t>ウィンドウ内に表示して、</a:t>
            </a:r>
            <a:endParaRPr kumimoji="1" lang="en-US" altLang="ja-JP" dirty="0"/>
          </a:p>
          <a:p>
            <a:r>
              <a:rPr kumimoji="1" lang="ja-JP" altLang="en-US"/>
              <a:t>目を通しながら採点する</a:t>
            </a:r>
            <a:endParaRPr kumimoji="1" lang="en-US" altLang="ja-JP" dirty="0"/>
          </a:p>
          <a:p>
            <a:r>
              <a:rPr kumimoji="1" lang="ja-JP" altLang="en-US"/>
              <a:t>ことが可能</a:t>
            </a:r>
            <a:endParaRPr kumimoji="1" lang="en-US" altLang="ja-JP" dirty="0"/>
          </a:p>
        </p:txBody>
      </p:sp>
      <p:sp>
        <p:nvSpPr>
          <p:cNvPr id="11" name="TextBox 10">
            <a:extLst>
              <a:ext uri="{FF2B5EF4-FFF2-40B4-BE49-F238E27FC236}">
                <a16:creationId xmlns:a16="http://schemas.microsoft.com/office/drawing/2014/main" id="{AE30A310-1C39-FF45-8818-C4C7E43A85AC}"/>
              </a:ext>
            </a:extLst>
          </p:cNvPr>
          <p:cNvSpPr txBox="1"/>
          <p:nvPr/>
        </p:nvSpPr>
        <p:spPr>
          <a:xfrm>
            <a:off x="9360600" y="3876833"/>
            <a:ext cx="2262158" cy="923330"/>
          </a:xfrm>
          <a:prstGeom prst="rect">
            <a:avLst/>
          </a:prstGeom>
          <a:noFill/>
        </p:spPr>
        <p:txBody>
          <a:bodyPr wrap="none" rtlCol="0">
            <a:spAutoFit/>
          </a:bodyPr>
          <a:lstStyle/>
          <a:p>
            <a:r>
              <a:rPr kumimoji="1" lang="ja-JP" altLang="en-US"/>
              <a:t>返却しない限り</a:t>
            </a:r>
            <a:endParaRPr kumimoji="1" lang="en-US" altLang="ja-JP" dirty="0"/>
          </a:p>
          <a:p>
            <a:r>
              <a:rPr kumimoji="1" lang="ja-JP" altLang="en-US"/>
              <a:t>点数やコメントは</a:t>
            </a:r>
            <a:endParaRPr kumimoji="1" lang="en-US" altLang="ja-JP" dirty="0"/>
          </a:p>
          <a:p>
            <a:r>
              <a:rPr kumimoji="1" lang="ja-JP" altLang="en-US"/>
              <a:t>生徒に公開されない</a:t>
            </a:r>
            <a:endParaRPr kumimoji="1" lang="en-US" altLang="ja-JP" dirty="0"/>
          </a:p>
        </p:txBody>
      </p:sp>
      <p:pic>
        <p:nvPicPr>
          <p:cNvPr id="6" name="Audio 5">
            <a:hlinkClick r:id="" action="ppaction://media"/>
            <a:extLst>
              <a:ext uri="{FF2B5EF4-FFF2-40B4-BE49-F238E27FC236}">
                <a16:creationId xmlns:a16="http://schemas.microsoft.com/office/drawing/2014/main" id="{E3890ECF-64B2-7141-B8BB-F4CD796A137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559344131"/>
      </p:ext>
    </p:extLst>
  </p:cSld>
  <p:clrMapOvr>
    <a:masterClrMapping/>
  </p:clrMapOvr>
  <mc:AlternateContent xmlns:mc="http://schemas.openxmlformats.org/markup-compatibility/2006" xmlns:p14="http://schemas.microsoft.com/office/powerpoint/2010/main">
    <mc:Choice Requires="p14">
      <p:transition spd="slow" p14:dur="2000" advTm="12240"/>
    </mc:Choice>
    <mc:Fallback xmlns="">
      <p:transition spd="slow" advTm="12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73FE5-AAF5-6A41-800B-F66DEF027E79}"/>
              </a:ext>
            </a:extLst>
          </p:cNvPr>
          <p:cNvSpPr>
            <a:spLocks noGrp="1"/>
          </p:cNvSpPr>
          <p:nvPr>
            <p:ph type="title"/>
          </p:nvPr>
        </p:nvSpPr>
        <p:spPr/>
        <p:txBody>
          <a:bodyPr/>
          <a:lstStyle/>
          <a:p>
            <a:r>
              <a:rPr kumimoji="1" lang="ja-JP" altLang="en-US"/>
              <a:t>採点</a:t>
            </a:r>
          </a:p>
        </p:txBody>
      </p:sp>
      <p:sp>
        <p:nvSpPr>
          <p:cNvPr id="4" name="Slide Number Placeholder 3">
            <a:extLst>
              <a:ext uri="{FF2B5EF4-FFF2-40B4-BE49-F238E27FC236}">
                <a16:creationId xmlns:a16="http://schemas.microsoft.com/office/drawing/2014/main" id="{59970A99-E65B-674C-B690-987DE2464245}"/>
              </a:ext>
            </a:extLst>
          </p:cNvPr>
          <p:cNvSpPr>
            <a:spLocks noGrp="1"/>
          </p:cNvSpPr>
          <p:nvPr>
            <p:ph type="sldNum" sz="quarter" idx="12"/>
          </p:nvPr>
        </p:nvSpPr>
        <p:spPr/>
        <p:txBody>
          <a:bodyPr/>
          <a:lstStyle/>
          <a:p>
            <a:fld id="{42790962-CE9A-2A41-A43E-2C8FD03A0A4B}" type="slidenum">
              <a:rPr lang="en-JP" smtClean="0"/>
              <a:pPr/>
              <a:t>27</a:t>
            </a:fld>
            <a:endParaRPr lang="en-JP"/>
          </a:p>
        </p:txBody>
      </p:sp>
      <p:sp>
        <p:nvSpPr>
          <p:cNvPr id="7" name="TextBox 6">
            <a:extLst>
              <a:ext uri="{FF2B5EF4-FFF2-40B4-BE49-F238E27FC236}">
                <a16:creationId xmlns:a16="http://schemas.microsoft.com/office/drawing/2014/main" id="{D1AF6E12-046D-B449-9648-BAA367CE5BD2}"/>
              </a:ext>
            </a:extLst>
          </p:cNvPr>
          <p:cNvSpPr txBox="1"/>
          <p:nvPr/>
        </p:nvSpPr>
        <p:spPr>
          <a:xfrm>
            <a:off x="228599" y="2223025"/>
            <a:ext cx="2723823" cy="1200329"/>
          </a:xfrm>
          <a:prstGeom prst="rect">
            <a:avLst/>
          </a:prstGeom>
          <a:noFill/>
        </p:spPr>
        <p:txBody>
          <a:bodyPr wrap="none" rtlCol="0">
            <a:spAutoFit/>
          </a:bodyPr>
          <a:lstStyle/>
          <a:p>
            <a:r>
              <a:rPr kumimoji="1" lang="ja-JP" altLang="en-US"/>
              <a:t>課題の採点をＴＡに</a:t>
            </a:r>
            <a:endParaRPr kumimoji="1" lang="en-US" altLang="ja-JP" dirty="0"/>
          </a:p>
          <a:p>
            <a:r>
              <a:rPr kumimoji="1" lang="ja-JP" altLang="en-US"/>
              <a:t>依頼し、その採点結果を</a:t>
            </a:r>
            <a:endParaRPr kumimoji="1" lang="en-US" altLang="ja-JP" dirty="0"/>
          </a:p>
          <a:p>
            <a:r>
              <a:rPr kumimoji="1" lang="ja-JP" altLang="en-US"/>
              <a:t>教師が確認してから、</a:t>
            </a:r>
            <a:endParaRPr kumimoji="1" lang="en-US" altLang="ja-JP" dirty="0"/>
          </a:p>
          <a:p>
            <a:r>
              <a:rPr kumimoji="1" lang="ja-JP" altLang="en-US"/>
              <a:t>返却することも可能</a:t>
            </a:r>
            <a:endParaRPr kumimoji="1" lang="en-US" altLang="ja-JP" dirty="0"/>
          </a:p>
        </p:txBody>
      </p:sp>
      <p:sp>
        <p:nvSpPr>
          <p:cNvPr id="8" name="TextBox 7">
            <a:extLst>
              <a:ext uri="{FF2B5EF4-FFF2-40B4-BE49-F238E27FC236}">
                <a16:creationId xmlns:a16="http://schemas.microsoft.com/office/drawing/2014/main" id="{22FFF68F-3CDE-D249-B693-317BF80EF4CE}"/>
              </a:ext>
            </a:extLst>
          </p:cNvPr>
          <p:cNvSpPr txBox="1"/>
          <p:nvPr/>
        </p:nvSpPr>
        <p:spPr>
          <a:xfrm>
            <a:off x="228599" y="3941033"/>
            <a:ext cx="2492990" cy="1200329"/>
          </a:xfrm>
          <a:prstGeom prst="rect">
            <a:avLst/>
          </a:prstGeom>
          <a:noFill/>
        </p:spPr>
        <p:txBody>
          <a:bodyPr wrap="none" rtlCol="0">
            <a:spAutoFit/>
          </a:bodyPr>
          <a:lstStyle/>
          <a:p>
            <a:r>
              <a:rPr kumimoji="1" lang="ja-JP" altLang="en-US"/>
              <a:t>採点結果に基づく成績</a:t>
            </a:r>
            <a:endParaRPr kumimoji="1" lang="en-US" altLang="ja-JP" dirty="0"/>
          </a:p>
          <a:p>
            <a:r>
              <a:rPr kumimoji="1" lang="ja-JP" altLang="en-US"/>
              <a:t>評価に、単純合計と</a:t>
            </a:r>
            <a:endParaRPr kumimoji="1" lang="en-US" altLang="ja-JP" dirty="0"/>
          </a:p>
          <a:p>
            <a:r>
              <a:rPr kumimoji="1" lang="ja-JP" altLang="en-US"/>
              <a:t>荷重付き合計から選択</a:t>
            </a:r>
            <a:endParaRPr kumimoji="1" lang="en-US" altLang="ja-JP" dirty="0"/>
          </a:p>
          <a:p>
            <a:r>
              <a:rPr kumimoji="1" lang="ja-JP" altLang="en-US"/>
              <a:t>可能</a:t>
            </a:r>
            <a:endParaRPr kumimoji="1" lang="en-US" altLang="ja-JP" dirty="0"/>
          </a:p>
        </p:txBody>
      </p:sp>
      <p:sp>
        <p:nvSpPr>
          <p:cNvPr id="9" name="TextBox 8">
            <a:extLst>
              <a:ext uri="{FF2B5EF4-FFF2-40B4-BE49-F238E27FC236}">
                <a16:creationId xmlns:a16="http://schemas.microsoft.com/office/drawing/2014/main" id="{1F738E9B-1043-D34E-A2F2-EA2EDA334068}"/>
              </a:ext>
            </a:extLst>
          </p:cNvPr>
          <p:cNvSpPr txBox="1"/>
          <p:nvPr/>
        </p:nvSpPr>
        <p:spPr>
          <a:xfrm>
            <a:off x="9360601" y="2084525"/>
            <a:ext cx="2954655" cy="1477328"/>
          </a:xfrm>
          <a:prstGeom prst="rect">
            <a:avLst/>
          </a:prstGeom>
          <a:noFill/>
        </p:spPr>
        <p:txBody>
          <a:bodyPr wrap="none" rtlCol="0">
            <a:spAutoFit/>
          </a:bodyPr>
          <a:lstStyle/>
          <a:p>
            <a:r>
              <a:rPr kumimoji="1" lang="en-US" altLang="ja-JP" dirty="0"/>
              <a:t>Google</a:t>
            </a:r>
            <a:r>
              <a:rPr kumimoji="1" lang="ja-JP" altLang="en-US"/>
              <a:t>ドキュメント</a:t>
            </a:r>
            <a:endParaRPr kumimoji="1" lang="en-US" altLang="ja-JP" dirty="0"/>
          </a:p>
          <a:p>
            <a:r>
              <a:rPr kumimoji="1" lang="en-US" altLang="ja-JP" dirty="0"/>
              <a:t>PDF</a:t>
            </a:r>
            <a:r>
              <a:rPr kumimoji="1" lang="ja-JP" altLang="en-US"/>
              <a:t>ファイル等は</a:t>
            </a:r>
            <a:endParaRPr kumimoji="1" lang="en-US" altLang="ja-JP" dirty="0"/>
          </a:p>
          <a:p>
            <a:r>
              <a:rPr kumimoji="1" lang="ja-JP" altLang="en-US"/>
              <a:t>ウィンドウ内に表示して、</a:t>
            </a:r>
            <a:endParaRPr kumimoji="1" lang="en-US" altLang="ja-JP" dirty="0"/>
          </a:p>
          <a:p>
            <a:r>
              <a:rPr kumimoji="1" lang="ja-JP" altLang="en-US"/>
              <a:t>目を通しながら採点する</a:t>
            </a:r>
            <a:endParaRPr kumimoji="1" lang="en-US" altLang="ja-JP" dirty="0"/>
          </a:p>
          <a:p>
            <a:r>
              <a:rPr kumimoji="1" lang="ja-JP" altLang="en-US"/>
              <a:t>ことが可能</a:t>
            </a:r>
            <a:endParaRPr kumimoji="1" lang="en-US" altLang="ja-JP" dirty="0"/>
          </a:p>
        </p:txBody>
      </p:sp>
      <p:pic>
        <p:nvPicPr>
          <p:cNvPr id="6" name="Content Placeholder 5">
            <a:extLst>
              <a:ext uri="{FF2B5EF4-FFF2-40B4-BE49-F238E27FC236}">
                <a16:creationId xmlns:a16="http://schemas.microsoft.com/office/drawing/2014/main" id="{0E29AA93-79CA-1E4D-B08E-AEE2460A10CB}"/>
              </a:ext>
            </a:extLst>
          </p:cNvPr>
          <p:cNvPicPr>
            <a:picLocks noGrp="1" noChangeAspect="1"/>
          </p:cNvPicPr>
          <p:nvPr>
            <p:ph idx="1"/>
          </p:nvPr>
        </p:nvPicPr>
        <p:blipFill>
          <a:blip r:embed="rId5"/>
          <a:stretch>
            <a:fillRect/>
          </a:stretch>
        </p:blipFill>
        <p:spPr>
          <a:xfrm>
            <a:off x="3049230" y="1825625"/>
            <a:ext cx="6093540" cy="4351338"/>
          </a:xfrm>
          <a:prstGeom prst="rect">
            <a:avLst/>
          </a:prstGeom>
        </p:spPr>
      </p:pic>
      <p:sp>
        <p:nvSpPr>
          <p:cNvPr id="12" name="TextBox 11">
            <a:extLst>
              <a:ext uri="{FF2B5EF4-FFF2-40B4-BE49-F238E27FC236}">
                <a16:creationId xmlns:a16="http://schemas.microsoft.com/office/drawing/2014/main" id="{580428E2-6DF2-924A-8001-74070F899E5E}"/>
              </a:ext>
            </a:extLst>
          </p:cNvPr>
          <p:cNvSpPr txBox="1"/>
          <p:nvPr/>
        </p:nvSpPr>
        <p:spPr>
          <a:xfrm>
            <a:off x="9360600" y="3876833"/>
            <a:ext cx="2262158" cy="923330"/>
          </a:xfrm>
          <a:prstGeom prst="rect">
            <a:avLst/>
          </a:prstGeom>
          <a:noFill/>
        </p:spPr>
        <p:txBody>
          <a:bodyPr wrap="none" rtlCol="0">
            <a:spAutoFit/>
          </a:bodyPr>
          <a:lstStyle/>
          <a:p>
            <a:r>
              <a:rPr kumimoji="1" lang="ja-JP" altLang="en-US"/>
              <a:t>返却しない限り</a:t>
            </a:r>
            <a:endParaRPr kumimoji="1" lang="en-US" altLang="ja-JP" dirty="0"/>
          </a:p>
          <a:p>
            <a:r>
              <a:rPr kumimoji="1" lang="ja-JP" altLang="en-US"/>
              <a:t>点数やコメントは</a:t>
            </a:r>
            <a:endParaRPr kumimoji="1" lang="en-US" altLang="ja-JP" dirty="0"/>
          </a:p>
          <a:p>
            <a:r>
              <a:rPr kumimoji="1" lang="ja-JP" altLang="en-US"/>
              <a:t>生徒に公開されない</a:t>
            </a:r>
            <a:endParaRPr kumimoji="1" lang="en-US" altLang="ja-JP" dirty="0"/>
          </a:p>
        </p:txBody>
      </p:sp>
      <p:sp>
        <p:nvSpPr>
          <p:cNvPr id="13" name="TextBox 12">
            <a:extLst>
              <a:ext uri="{FF2B5EF4-FFF2-40B4-BE49-F238E27FC236}">
                <a16:creationId xmlns:a16="http://schemas.microsoft.com/office/drawing/2014/main" id="{84969610-3F3B-4F48-BF00-0A5D9F3F969E}"/>
              </a:ext>
            </a:extLst>
          </p:cNvPr>
          <p:cNvSpPr txBox="1"/>
          <p:nvPr/>
        </p:nvSpPr>
        <p:spPr>
          <a:xfrm>
            <a:off x="9360600" y="5115143"/>
            <a:ext cx="2031325" cy="646331"/>
          </a:xfrm>
          <a:prstGeom prst="rect">
            <a:avLst/>
          </a:prstGeom>
          <a:noFill/>
        </p:spPr>
        <p:txBody>
          <a:bodyPr wrap="none" rtlCol="0">
            <a:spAutoFit/>
          </a:bodyPr>
          <a:lstStyle/>
          <a:p>
            <a:r>
              <a:rPr kumimoji="1" lang="ja-JP" altLang="en-US"/>
              <a:t>コメントの再利用</a:t>
            </a:r>
            <a:endParaRPr kumimoji="1" lang="en-US" altLang="ja-JP" dirty="0"/>
          </a:p>
          <a:p>
            <a:r>
              <a:rPr kumimoji="1" lang="ja-JP" altLang="en-US"/>
              <a:t>も可能</a:t>
            </a:r>
            <a:endParaRPr kumimoji="1" lang="en-US" altLang="ja-JP" dirty="0"/>
          </a:p>
        </p:txBody>
      </p:sp>
      <p:pic>
        <p:nvPicPr>
          <p:cNvPr id="11" name="Audio 10">
            <a:hlinkClick r:id="" action="ppaction://media"/>
            <a:extLst>
              <a:ext uri="{FF2B5EF4-FFF2-40B4-BE49-F238E27FC236}">
                <a16:creationId xmlns:a16="http://schemas.microsoft.com/office/drawing/2014/main" id="{0D38F2B0-3B63-7B42-AFED-5FF68DA9691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402500916"/>
      </p:ext>
    </p:extLst>
  </p:cSld>
  <p:clrMapOvr>
    <a:masterClrMapping/>
  </p:clrMapOvr>
  <mc:AlternateContent xmlns:mc="http://schemas.openxmlformats.org/markup-compatibility/2006" xmlns:p14="http://schemas.microsoft.com/office/powerpoint/2010/main">
    <mc:Choice Requires="p14">
      <p:transition spd="slow" p14:dur="2000" advTm="11027"/>
    </mc:Choice>
    <mc:Fallback xmlns="">
      <p:transition spd="slow" advTm="110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D5D33F5-E71A-7946-B079-09E1C2B5D0FA}"/>
              </a:ext>
            </a:extLst>
          </p:cNvPr>
          <p:cNvSpPr>
            <a:spLocks noGrp="1"/>
          </p:cNvSpPr>
          <p:nvPr>
            <p:ph type="title"/>
          </p:nvPr>
        </p:nvSpPr>
        <p:spPr/>
        <p:txBody>
          <a:bodyPr/>
          <a:lstStyle/>
          <a:p>
            <a:r>
              <a:rPr lang="en-US" altLang="ja-JP" dirty="0"/>
              <a:t>Classroom</a:t>
            </a:r>
            <a:r>
              <a:rPr lang="ja-JP" altLang="en-US"/>
              <a:t>における</a:t>
            </a:r>
            <a:r>
              <a:rPr kumimoji="1" lang="ja-JP" altLang="en-US"/>
              <a:t>教師のワークフロー例</a:t>
            </a:r>
          </a:p>
        </p:txBody>
      </p:sp>
      <p:sp>
        <p:nvSpPr>
          <p:cNvPr id="4" name="角丸四角形 3">
            <a:extLst>
              <a:ext uri="{FF2B5EF4-FFF2-40B4-BE49-F238E27FC236}">
                <a16:creationId xmlns:a16="http://schemas.microsoft.com/office/drawing/2014/main" id="{DF23C984-85CC-B547-A320-7FAD44E91217}"/>
              </a:ext>
            </a:extLst>
          </p:cNvPr>
          <p:cNvSpPr/>
          <p:nvPr/>
        </p:nvSpPr>
        <p:spPr>
          <a:xfrm>
            <a:off x="166991" y="2122000"/>
            <a:ext cx="7200000" cy="43200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kumimoji="1" lang="ja-JP" altLang="en-US"/>
              <a:t>教材を</a:t>
            </a:r>
            <a:r>
              <a:rPr kumimoji="1" lang="en-US" altLang="ja-JP" dirty="0"/>
              <a:t>Google Drive</a:t>
            </a:r>
            <a:r>
              <a:rPr kumimoji="1" lang="ja-JP" altLang="en-US"/>
              <a:t>にアップロードする</a:t>
            </a:r>
          </a:p>
        </p:txBody>
      </p:sp>
      <p:sp>
        <p:nvSpPr>
          <p:cNvPr id="6" name="角丸四角形 5">
            <a:extLst>
              <a:ext uri="{FF2B5EF4-FFF2-40B4-BE49-F238E27FC236}">
                <a16:creationId xmlns:a16="http://schemas.microsoft.com/office/drawing/2014/main" id="{C7998EA5-6E19-C84F-A18D-614C0CDB1339}"/>
              </a:ext>
            </a:extLst>
          </p:cNvPr>
          <p:cNvSpPr/>
          <p:nvPr/>
        </p:nvSpPr>
        <p:spPr>
          <a:xfrm>
            <a:off x="166991" y="2663640"/>
            <a:ext cx="7200000" cy="43200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kumimoji="1" lang="ja-JP" altLang="en-US"/>
              <a:t>理解度と到達度を評価するテストを用意する</a:t>
            </a:r>
          </a:p>
        </p:txBody>
      </p:sp>
      <p:sp>
        <p:nvSpPr>
          <p:cNvPr id="7" name="角丸四角形 6">
            <a:extLst>
              <a:ext uri="{FF2B5EF4-FFF2-40B4-BE49-F238E27FC236}">
                <a16:creationId xmlns:a16="http://schemas.microsoft.com/office/drawing/2014/main" id="{7CCB7B06-B3E6-5C4B-8060-95054CBECD49}"/>
              </a:ext>
            </a:extLst>
          </p:cNvPr>
          <p:cNvSpPr/>
          <p:nvPr/>
        </p:nvSpPr>
        <p:spPr>
          <a:xfrm>
            <a:off x="166991" y="3202214"/>
            <a:ext cx="7200000" cy="432000"/>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kumimoji="1" lang="ja-JP" altLang="en-US"/>
              <a:t>教材に取り組んでからテストの結果を提出させる課題を作成する</a:t>
            </a:r>
          </a:p>
        </p:txBody>
      </p:sp>
      <p:sp>
        <p:nvSpPr>
          <p:cNvPr id="8" name="角丸四角形 7">
            <a:extLst>
              <a:ext uri="{FF2B5EF4-FFF2-40B4-BE49-F238E27FC236}">
                <a16:creationId xmlns:a16="http://schemas.microsoft.com/office/drawing/2014/main" id="{FD8F8759-ECF7-8945-827A-636898D30C4A}"/>
              </a:ext>
            </a:extLst>
          </p:cNvPr>
          <p:cNvSpPr/>
          <p:nvPr/>
        </p:nvSpPr>
        <p:spPr>
          <a:xfrm>
            <a:off x="166991" y="5353838"/>
            <a:ext cx="7200000" cy="4320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kumimoji="1" lang="ja-JP" altLang="en-US"/>
              <a:t>採点する</a:t>
            </a:r>
          </a:p>
        </p:txBody>
      </p:sp>
      <p:sp>
        <p:nvSpPr>
          <p:cNvPr id="9" name="角丸四角形 8">
            <a:extLst>
              <a:ext uri="{FF2B5EF4-FFF2-40B4-BE49-F238E27FC236}">
                <a16:creationId xmlns:a16="http://schemas.microsoft.com/office/drawing/2014/main" id="{213C7286-85FD-2E40-B956-2B2F50B5D8F9}"/>
              </a:ext>
            </a:extLst>
          </p:cNvPr>
          <p:cNvSpPr/>
          <p:nvPr/>
        </p:nvSpPr>
        <p:spPr>
          <a:xfrm>
            <a:off x="166991" y="3740788"/>
            <a:ext cx="7200000" cy="43200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kumimoji="1" lang="ja-JP" altLang="en-US"/>
              <a:t>クラスに課題を告知する</a:t>
            </a:r>
          </a:p>
        </p:txBody>
      </p:sp>
      <p:sp>
        <p:nvSpPr>
          <p:cNvPr id="10" name="角丸四角形 9">
            <a:extLst>
              <a:ext uri="{FF2B5EF4-FFF2-40B4-BE49-F238E27FC236}">
                <a16:creationId xmlns:a16="http://schemas.microsoft.com/office/drawing/2014/main" id="{652C26D6-C1FE-CA4E-B651-4E7BCD2A41D2}"/>
              </a:ext>
            </a:extLst>
          </p:cNvPr>
          <p:cNvSpPr/>
          <p:nvPr/>
        </p:nvSpPr>
        <p:spPr>
          <a:xfrm>
            <a:off x="166991" y="4279362"/>
            <a:ext cx="7200000" cy="43200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kumimoji="1" lang="ja-JP" altLang="en-US"/>
              <a:t>質問や問いかけに答える</a:t>
            </a:r>
          </a:p>
        </p:txBody>
      </p:sp>
      <p:sp>
        <p:nvSpPr>
          <p:cNvPr id="11" name="テキスト ボックス 10">
            <a:extLst>
              <a:ext uri="{FF2B5EF4-FFF2-40B4-BE49-F238E27FC236}">
                <a16:creationId xmlns:a16="http://schemas.microsoft.com/office/drawing/2014/main" id="{7A2AF640-7A84-0245-864A-D4F1E88C33E8}"/>
              </a:ext>
            </a:extLst>
          </p:cNvPr>
          <p:cNvSpPr txBox="1"/>
          <p:nvPr/>
        </p:nvSpPr>
        <p:spPr>
          <a:xfrm>
            <a:off x="7451389" y="3233548"/>
            <a:ext cx="4370555" cy="369332"/>
          </a:xfrm>
          <a:prstGeom prst="rect">
            <a:avLst/>
          </a:prstGeom>
          <a:noFill/>
        </p:spPr>
        <p:txBody>
          <a:bodyPr wrap="none" rtlCol="0">
            <a:spAutoFit/>
          </a:bodyPr>
          <a:lstStyle/>
          <a:p>
            <a:r>
              <a:rPr kumimoji="1" lang="en-US" altLang="ja-JP" dirty="0"/>
              <a:t>Google Apps</a:t>
            </a:r>
            <a:r>
              <a:rPr kumimoji="1" lang="ja-JP" altLang="en-US"/>
              <a:t>を使えばすべてがオンライン</a:t>
            </a:r>
          </a:p>
        </p:txBody>
      </p:sp>
      <p:sp>
        <p:nvSpPr>
          <p:cNvPr id="12" name="テキスト ボックス 11">
            <a:extLst>
              <a:ext uri="{FF2B5EF4-FFF2-40B4-BE49-F238E27FC236}">
                <a16:creationId xmlns:a16="http://schemas.microsoft.com/office/drawing/2014/main" id="{C71B9F3E-61FE-8846-8428-8D62DBDEFC9E}"/>
              </a:ext>
            </a:extLst>
          </p:cNvPr>
          <p:cNvSpPr txBox="1"/>
          <p:nvPr/>
        </p:nvSpPr>
        <p:spPr>
          <a:xfrm>
            <a:off x="7451389" y="2691359"/>
            <a:ext cx="1800493" cy="369332"/>
          </a:xfrm>
          <a:prstGeom prst="rect">
            <a:avLst/>
          </a:prstGeom>
          <a:noFill/>
        </p:spPr>
        <p:txBody>
          <a:bodyPr wrap="none" rtlCol="0">
            <a:spAutoFit/>
          </a:bodyPr>
          <a:lstStyle/>
          <a:p>
            <a:r>
              <a:rPr kumimoji="1" lang="ja-JP" altLang="en-US"/>
              <a:t>記入式を想定？</a:t>
            </a:r>
          </a:p>
        </p:txBody>
      </p:sp>
      <p:sp>
        <p:nvSpPr>
          <p:cNvPr id="13" name="テキスト ボックス 12">
            <a:extLst>
              <a:ext uri="{FF2B5EF4-FFF2-40B4-BE49-F238E27FC236}">
                <a16:creationId xmlns:a16="http://schemas.microsoft.com/office/drawing/2014/main" id="{0F98296C-7CA5-9641-9AD1-7DBD251137B4}"/>
              </a:ext>
            </a:extLst>
          </p:cNvPr>
          <p:cNvSpPr txBox="1"/>
          <p:nvPr/>
        </p:nvSpPr>
        <p:spPr>
          <a:xfrm>
            <a:off x="7451389" y="2156495"/>
            <a:ext cx="4339650" cy="369332"/>
          </a:xfrm>
          <a:prstGeom prst="rect">
            <a:avLst/>
          </a:prstGeom>
          <a:noFill/>
        </p:spPr>
        <p:txBody>
          <a:bodyPr wrap="none" rtlCol="0">
            <a:spAutoFit/>
          </a:bodyPr>
          <a:lstStyle/>
          <a:p>
            <a:r>
              <a:rPr kumimoji="1" lang="ja-JP" altLang="en-US"/>
              <a:t>教科書の読み込みなど、指示のみでも可</a:t>
            </a:r>
          </a:p>
        </p:txBody>
      </p:sp>
      <p:sp>
        <p:nvSpPr>
          <p:cNvPr id="14" name="テキスト ボックス 13">
            <a:extLst>
              <a:ext uri="{FF2B5EF4-FFF2-40B4-BE49-F238E27FC236}">
                <a16:creationId xmlns:a16="http://schemas.microsoft.com/office/drawing/2014/main" id="{6DF2D478-494E-2745-9291-BB05995D7C41}"/>
              </a:ext>
            </a:extLst>
          </p:cNvPr>
          <p:cNvSpPr txBox="1"/>
          <p:nvPr/>
        </p:nvSpPr>
        <p:spPr>
          <a:xfrm>
            <a:off x="7451389" y="3775737"/>
            <a:ext cx="2723823" cy="369332"/>
          </a:xfrm>
          <a:prstGeom prst="rect">
            <a:avLst/>
          </a:prstGeom>
          <a:noFill/>
        </p:spPr>
        <p:txBody>
          <a:bodyPr wrap="none" rtlCol="0">
            <a:spAutoFit/>
          </a:bodyPr>
          <a:lstStyle/>
          <a:p>
            <a:r>
              <a:rPr kumimoji="1" lang="ja-JP" altLang="en-US"/>
              <a:t>双方向性を確保する部分</a:t>
            </a:r>
          </a:p>
        </p:txBody>
      </p:sp>
      <p:sp>
        <p:nvSpPr>
          <p:cNvPr id="15" name="テキスト ボックス 14">
            <a:extLst>
              <a:ext uri="{FF2B5EF4-FFF2-40B4-BE49-F238E27FC236}">
                <a16:creationId xmlns:a16="http://schemas.microsoft.com/office/drawing/2014/main" id="{98F8BE6D-8AA3-AD41-BDA4-1B027F08879E}"/>
              </a:ext>
            </a:extLst>
          </p:cNvPr>
          <p:cNvSpPr txBox="1"/>
          <p:nvPr/>
        </p:nvSpPr>
        <p:spPr>
          <a:xfrm>
            <a:off x="7451388" y="4567596"/>
            <a:ext cx="2723823" cy="369332"/>
          </a:xfrm>
          <a:prstGeom prst="rect">
            <a:avLst/>
          </a:prstGeom>
          <a:noFill/>
        </p:spPr>
        <p:txBody>
          <a:bodyPr wrap="none" rtlCol="0">
            <a:spAutoFit/>
          </a:bodyPr>
          <a:lstStyle/>
          <a:p>
            <a:r>
              <a:rPr kumimoji="1" lang="ja-JP" altLang="en-US"/>
              <a:t>双方向性を確保する部分</a:t>
            </a:r>
          </a:p>
        </p:txBody>
      </p:sp>
      <p:sp>
        <p:nvSpPr>
          <p:cNvPr id="16" name="テキスト ボックス 15">
            <a:extLst>
              <a:ext uri="{FF2B5EF4-FFF2-40B4-BE49-F238E27FC236}">
                <a16:creationId xmlns:a16="http://schemas.microsoft.com/office/drawing/2014/main" id="{C6E35200-C20A-CD4F-A807-979A9950798E}"/>
              </a:ext>
            </a:extLst>
          </p:cNvPr>
          <p:cNvSpPr txBox="1"/>
          <p:nvPr/>
        </p:nvSpPr>
        <p:spPr>
          <a:xfrm>
            <a:off x="7451388" y="5353838"/>
            <a:ext cx="4108817" cy="646331"/>
          </a:xfrm>
          <a:prstGeom prst="rect">
            <a:avLst/>
          </a:prstGeom>
          <a:noFill/>
        </p:spPr>
        <p:txBody>
          <a:bodyPr wrap="none" rtlCol="0">
            <a:spAutoFit/>
          </a:bodyPr>
          <a:lstStyle/>
          <a:p>
            <a:r>
              <a:rPr kumimoji="1" lang="en-US" altLang="ja-JP" dirty="0"/>
              <a:t>TA</a:t>
            </a:r>
            <a:r>
              <a:rPr kumimoji="1" lang="ja-JP" altLang="en-US"/>
              <a:t>に採点を手伝って貰う場合でも、</a:t>
            </a:r>
            <a:endParaRPr kumimoji="1" lang="en-US" altLang="ja-JP" dirty="0"/>
          </a:p>
          <a:p>
            <a:r>
              <a:rPr kumimoji="1" lang="ja-JP" altLang="en-US"/>
              <a:t>返却前に教師が採点内容を確認で可能</a:t>
            </a:r>
            <a:endParaRPr kumimoji="1" lang="en-US" altLang="ja-JP" dirty="0"/>
          </a:p>
        </p:txBody>
      </p:sp>
      <p:sp>
        <p:nvSpPr>
          <p:cNvPr id="17" name="角丸四角形 16">
            <a:extLst>
              <a:ext uri="{FF2B5EF4-FFF2-40B4-BE49-F238E27FC236}">
                <a16:creationId xmlns:a16="http://schemas.microsoft.com/office/drawing/2014/main" id="{64B58448-90BC-DE4C-B4F7-FFA6FEF7F043}"/>
              </a:ext>
            </a:extLst>
          </p:cNvPr>
          <p:cNvSpPr/>
          <p:nvPr/>
        </p:nvSpPr>
        <p:spPr>
          <a:xfrm>
            <a:off x="166991" y="4816600"/>
            <a:ext cx="7200000" cy="432000"/>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kumimoji="1" lang="ja-JP" altLang="en-US"/>
              <a:t>取り組み状況を確認し、必要に応じてコンタクトをとる</a:t>
            </a:r>
          </a:p>
        </p:txBody>
      </p:sp>
      <p:sp>
        <p:nvSpPr>
          <p:cNvPr id="18" name="テキスト ボックス 17">
            <a:extLst>
              <a:ext uri="{FF2B5EF4-FFF2-40B4-BE49-F238E27FC236}">
                <a16:creationId xmlns:a16="http://schemas.microsoft.com/office/drawing/2014/main" id="{83BB0465-80BE-C545-A32C-031A5355BA3C}"/>
              </a:ext>
            </a:extLst>
          </p:cNvPr>
          <p:cNvSpPr txBox="1"/>
          <p:nvPr/>
        </p:nvSpPr>
        <p:spPr>
          <a:xfrm>
            <a:off x="6907649" y="3163743"/>
            <a:ext cx="543739" cy="307777"/>
          </a:xfrm>
          <a:prstGeom prst="rect">
            <a:avLst/>
          </a:prstGeom>
          <a:noFill/>
        </p:spPr>
        <p:txBody>
          <a:bodyPr wrap="none" rtlCol="0">
            <a:spAutoFit/>
          </a:bodyPr>
          <a:lstStyle/>
          <a:p>
            <a:r>
              <a:rPr kumimoji="1" lang="ja-JP" altLang="en-US" sz="1400">
                <a:solidFill>
                  <a:srgbClr val="FF0000"/>
                </a:solidFill>
                <a:latin typeface="KsoTouryuN" panose="02000600000000000000" pitchFamily="2" charset="-128"/>
                <a:ea typeface="KsoTouryuN" panose="02000600000000000000" pitchFamily="2" charset="-128"/>
              </a:rPr>
              <a:t>授業</a:t>
            </a:r>
          </a:p>
        </p:txBody>
      </p:sp>
      <p:sp>
        <p:nvSpPr>
          <p:cNvPr id="19" name="テキスト ボックス 18">
            <a:extLst>
              <a:ext uri="{FF2B5EF4-FFF2-40B4-BE49-F238E27FC236}">
                <a16:creationId xmlns:a16="http://schemas.microsoft.com/office/drawing/2014/main" id="{FAA17178-4C59-BE45-A8B1-EB87EF764D9A}"/>
              </a:ext>
            </a:extLst>
          </p:cNvPr>
          <p:cNvSpPr txBox="1"/>
          <p:nvPr/>
        </p:nvSpPr>
        <p:spPr>
          <a:xfrm>
            <a:off x="6326842" y="3735606"/>
            <a:ext cx="1082348" cy="307777"/>
          </a:xfrm>
          <a:prstGeom prst="rect">
            <a:avLst/>
          </a:prstGeom>
          <a:noFill/>
        </p:spPr>
        <p:txBody>
          <a:bodyPr wrap="none" rtlCol="0">
            <a:spAutoFit/>
          </a:bodyPr>
          <a:lstStyle/>
          <a:p>
            <a:r>
              <a:rPr kumimoji="1" lang="ja-JP" altLang="en-US" sz="1400">
                <a:solidFill>
                  <a:srgbClr val="FF0000"/>
                </a:solidFill>
                <a:latin typeface="KsoTouryuN" panose="02000600000000000000" pitchFamily="2" charset="-128"/>
                <a:ea typeface="KsoTouryuN" panose="02000600000000000000" pitchFamily="2" charset="-128"/>
              </a:rPr>
              <a:t>ストリーム</a:t>
            </a:r>
          </a:p>
        </p:txBody>
      </p:sp>
      <p:sp>
        <p:nvSpPr>
          <p:cNvPr id="20" name="テキスト ボックス 19">
            <a:extLst>
              <a:ext uri="{FF2B5EF4-FFF2-40B4-BE49-F238E27FC236}">
                <a16:creationId xmlns:a16="http://schemas.microsoft.com/office/drawing/2014/main" id="{B241B0E2-7E4F-764E-BE8C-D19DD4171F0B}"/>
              </a:ext>
            </a:extLst>
          </p:cNvPr>
          <p:cNvSpPr txBox="1"/>
          <p:nvPr/>
        </p:nvSpPr>
        <p:spPr>
          <a:xfrm>
            <a:off x="6326842" y="4276103"/>
            <a:ext cx="1082348" cy="307777"/>
          </a:xfrm>
          <a:prstGeom prst="rect">
            <a:avLst/>
          </a:prstGeom>
          <a:noFill/>
        </p:spPr>
        <p:txBody>
          <a:bodyPr wrap="none" rtlCol="0">
            <a:spAutoFit/>
          </a:bodyPr>
          <a:lstStyle/>
          <a:p>
            <a:r>
              <a:rPr kumimoji="1" lang="ja-JP" altLang="en-US" sz="1400">
                <a:solidFill>
                  <a:srgbClr val="FF0000"/>
                </a:solidFill>
                <a:latin typeface="KsoTouryuN" panose="02000600000000000000" pitchFamily="2" charset="-128"/>
                <a:ea typeface="KsoTouryuN" panose="02000600000000000000" pitchFamily="2" charset="-128"/>
              </a:rPr>
              <a:t>ストリーム</a:t>
            </a:r>
          </a:p>
        </p:txBody>
      </p:sp>
      <p:sp>
        <p:nvSpPr>
          <p:cNvPr id="21" name="テキスト ボックス 20">
            <a:extLst>
              <a:ext uri="{FF2B5EF4-FFF2-40B4-BE49-F238E27FC236}">
                <a16:creationId xmlns:a16="http://schemas.microsoft.com/office/drawing/2014/main" id="{20C89FD2-46AC-5645-B0A5-70AE2D0A0A1A}"/>
              </a:ext>
            </a:extLst>
          </p:cNvPr>
          <p:cNvSpPr txBox="1"/>
          <p:nvPr/>
        </p:nvSpPr>
        <p:spPr>
          <a:xfrm>
            <a:off x="6506378" y="4800679"/>
            <a:ext cx="902811" cy="307777"/>
          </a:xfrm>
          <a:prstGeom prst="rect">
            <a:avLst/>
          </a:prstGeom>
          <a:noFill/>
        </p:spPr>
        <p:txBody>
          <a:bodyPr wrap="none" rtlCol="0">
            <a:spAutoFit/>
          </a:bodyPr>
          <a:lstStyle/>
          <a:p>
            <a:r>
              <a:rPr kumimoji="1" lang="ja-JP" altLang="en-US" sz="1400">
                <a:solidFill>
                  <a:srgbClr val="FF0000"/>
                </a:solidFill>
                <a:latin typeface="KsoTouryuN" panose="02000600000000000000" pitchFamily="2" charset="-128"/>
                <a:ea typeface="KsoTouryuN" panose="02000600000000000000" pitchFamily="2" charset="-128"/>
              </a:rPr>
              <a:t>メンバー</a:t>
            </a:r>
          </a:p>
        </p:txBody>
      </p:sp>
      <p:sp>
        <p:nvSpPr>
          <p:cNvPr id="22" name="テキスト ボックス 21">
            <a:extLst>
              <a:ext uri="{FF2B5EF4-FFF2-40B4-BE49-F238E27FC236}">
                <a16:creationId xmlns:a16="http://schemas.microsoft.com/office/drawing/2014/main" id="{2174DFE6-4944-064C-8C2D-ED9E5082C330}"/>
              </a:ext>
            </a:extLst>
          </p:cNvPr>
          <p:cNvSpPr txBox="1"/>
          <p:nvPr/>
        </p:nvSpPr>
        <p:spPr>
          <a:xfrm>
            <a:off x="6823252" y="5353838"/>
            <a:ext cx="543739" cy="307777"/>
          </a:xfrm>
          <a:prstGeom prst="rect">
            <a:avLst/>
          </a:prstGeom>
          <a:noFill/>
        </p:spPr>
        <p:txBody>
          <a:bodyPr wrap="none" rtlCol="0">
            <a:spAutoFit/>
          </a:bodyPr>
          <a:lstStyle/>
          <a:p>
            <a:r>
              <a:rPr kumimoji="1" lang="ja-JP" altLang="en-US" sz="1400">
                <a:solidFill>
                  <a:srgbClr val="FF0000"/>
                </a:solidFill>
                <a:latin typeface="KsoTouryuN" panose="02000600000000000000" pitchFamily="2" charset="-128"/>
                <a:ea typeface="KsoTouryuN" panose="02000600000000000000" pitchFamily="2" charset="-128"/>
              </a:rPr>
              <a:t>採点</a:t>
            </a:r>
          </a:p>
        </p:txBody>
      </p:sp>
      <p:sp>
        <p:nvSpPr>
          <p:cNvPr id="3" name="Slide Number Placeholder 2">
            <a:extLst>
              <a:ext uri="{FF2B5EF4-FFF2-40B4-BE49-F238E27FC236}">
                <a16:creationId xmlns:a16="http://schemas.microsoft.com/office/drawing/2014/main" id="{E2877EB6-098E-4F41-8121-502208B6E255}"/>
              </a:ext>
            </a:extLst>
          </p:cNvPr>
          <p:cNvSpPr>
            <a:spLocks noGrp="1"/>
          </p:cNvSpPr>
          <p:nvPr>
            <p:ph type="sldNum" sz="quarter" idx="12"/>
          </p:nvPr>
        </p:nvSpPr>
        <p:spPr/>
        <p:txBody>
          <a:bodyPr/>
          <a:lstStyle/>
          <a:p>
            <a:fld id="{42790962-CE9A-2A41-A43E-2C8FD03A0A4B}" type="slidenum">
              <a:rPr lang="en-JP" smtClean="0"/>
              <a:pPr/>
              <a:t>28</a:t>
            </a:fld>
            <a:endParaRPr lang="en-JP"/>
          </a:p>
        </p:txBody>
      </p:sp>
      <p:pic>
        <p:nvPicPr>
          <p:cNvPr id="24" name="Audio 23">
            <a:hlinkClick r:id="" action="ppaction://media"/>
            <a:extLst>
              <a:ext uri="{FF2B5EF4-FFF2-40B4-BE49-F238E27FC236}">
                <a16:creationId xmlns:a16="http://schemas.microsoft.com/office/drawing/2014/main" id="{683A793D-4632-3E49-98D9-178E478AEF7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3279103614"/>
      </p:ext>
    </p:extLst>
  </p:cSld>
  <p:clrMapOvr>
    <a:masterClrMapping/>
  </p:clrMapOvr>
  <mc:AlternateContent xmlns:mc="http://schemas.openxmlformats.org/markup-compatibility/2006" xmlns:p14="http://schemas.microsoft.com/office/powerpoint/2010/main">
    <mc:Choice Requires="p14">
      <p:transition spd="slow" p14:dur="2000" advTm="20937"/>
    </mc:Choice>
    <mc:Fallback xmlns="">
      <p:transition spd="slow" advTm="20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up)">
                                      <p:cBhvr>
                                        <p:cTn id="25" dur="500"/>
                                        <p:tgtEl>
                                          <p:spTgt spid="7"/>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up)">
                                      <p:cBhvr>
                                        <p:cTn id="34" dur="500"/>
                                        <p:tgtEl>
                                          <p:spTgt spid="9"/>
                                        </p:tgtEl>
                                      </p:cBhvr>
                                    </p:animEffec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up)">
                                      <p:cBhvr>
                                        <p:cTn id="43" dur="500"/>
                                        <p:tgtEl>
                                          <p:spTgt spid="10"/>
                                        </p:tgtEl>
                                      </p:cBhvr>
                                    </p:animEffect>
                                  </p:childTnLst>
                                </p:cTn>
                              </p:par>
                              <p:par>
                                <p:cTn id="44" presetID="1" presetClass="entr" presetSubtype="0"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up)">
                                      <p:cBhvr>
                                        <p:cTn id="50" dur="500"/>
                                        <p:tgtEl>
                                          <p:spTgt spid="17"/>
                                        </p:tgtEl>
                                      </p:cBhvr>
                                    </p:animEffect>
                                  </p:childTnLst>
                                </p:cTn>
                              </p:par>
                              <p:par>
                                <p:cTn id="51" presetID="1" presetClass="entr" presetSubtype="0"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grpId="0" nodeType="click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wipe(up)">
                                      <p:cBhvr>
                                        <p:cTn id="59" dur="500"/>
                                        <p:tgtEl>
                                          <p:spTgt spid="8"/>
                                        </p:tgtEl>
                                      </p:cBhvr>
                                    </p:animEffect>
                                  </p:childTnLst>
                                </p:cTn>
                              </p:par>
                              <p:par>
                                <p:cTn id="60" presetID="1" presetClass="entr" presetSubtype="0" fill="hold" grpId="0" nodeType="withEffect">
                                  <p:stCondLst>
                                    <p:cond delay="0"/>
                                  </p:stCondLst>
                                  <p:childTnLst>
                                    <p:set>
                                      <p:cBhvr>
                                        <p:cTn id="61" dur="1" fill="hold">
                                          <p:stCondLst>
                                            <p:cond delay="0"/>
                                          </p:stCondLst>
                                        </p:cTn>
                                        <p:tgtEl>
                                          <p:spTgt spid="22"/>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4" fill="hold" display="0">
                  <p:stCondLst>
                    <p:cond delay="indefinite"/>
                  </p:stCondLst>
                  <p:endCondLst>
                    <p:cond evt="onStopAudio" delay="0">
                      <p:tgtEl>
                        <p:sldTgt/>
                      </p:tgtEl>
                    </p:cond>
                  </p:endCondLst>
                </p:cTn>
                <p:tgtEl>
                  <p:spTgt spid="24"/>
                </p:tgtEl>
              </p:cMediaNode>
            </p:audio>
          </p:childTnLst>
        </p:cTn>
      </p:par>
    </p:tnLst>
    <p:bldLst>
      <p:bldP spid="4" grpId="0" animBg="1"/>
      <p:bldP spid="6" grpId="0" animBg="1"/>
      <p:bldP spid="7" grpId="0" animBg="1"/>
      <p:bldP spid="8" grpId="0" animBg="1"/>
      <p:bldP spid="9" grpId="0" animBg="1"/>
      <p:bldP spid="10" grpId="0" animBg="1"/>
      <p:bldP spid="11" grpId="0"/>
      <p:bldP spid="12" grpId="0"/>
      <p:bldP spid="13" grpId="0"/>
      <p:bldP spid="14" grpId="0"/>
      <p:bldP spid="15" grpId="0"/>
      <p:bldP spid="16" grpId="0"/>
      <p:bldP spid="17" grpId="0" animBg="1"/>
      <p:bldP spid="18" grpId="0"/>
      <p:bldP spid="19" grpId="0"/>
      <p:bldP spid="20" grpId="0"/>
      <p:bldP spid="21" grpId="0"/>
      <p:bldP spid="2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56C3886-BBE4-864E-9BBE-447852630F87}"/>
              </a:ext>
            </a:extLst>
          </p:cNvPr>
          <p:cNvSpPr>
            <a:spLocks noGrp="1"/>
          </p:cNvSpPr>
          <p:nvPr>
            <p:ph type="title"/>
          </p:nvPr>
        </p:nvSpPr>
        <p:spPr/>
        <p:txBody>
          <a:bodyPr/>
          <a:lstStyle/>
          <a:p>
            <a:r>
              <a:rPr kumimoji="1" lang="ja-JP" altLang="en-US"/>
              <a:t>生徒の</a:t>
            </a:r>
            <a:r>
              <a:rPr kumimoji="1" lang="en-US" altLang="ja-JP" dirty="0"/>
              <a:t>Classroom</a:t>
            </a:r>
            <a:r>
              <a:rPr kumimoji="1" lang="ja-JP" altLang="en-US"/>
              <a:t>には３つの要素が現れる</a:t>
            </a:r>
          </a:p>
        </p:txBody>
      </p:sp>
      <p:sp>
        <p:nvSpPr>
          <p:cNvPr id="3" name="コンテンツ プレースホルダー 2">
            <a:extLst>
              <a:ext uri="{FF2B5EF4-FFF2-40B4-BE49-F238E27FC236}">
                <a16:creationId xmlns:a16="http://schemas.microsoft.com/office/drawing/2014/main" id="{B2ACE173-AAEF-F04A-AC1D-9157E6B3C4F3}"/>
              </a:ext>
            </a:extLst>
          </p:cNvPr>
          <p:cNvSpPr>
            <a:spLocks noGrp="1"/>
          </p:cNvSpPr>
          <p:nvPr>
            <p:ph idx="1"/>
          </p:nvPr>
        </p:nvSpPr>
        <p:spPr/>
        <p:txBody>
          <a:bodyPr/>
          <a:lstStyle/>
          <a:p>
            <a:pPr marL="514350" indent="-514350">
              <a:buFont typeface="+mj-lt"/>
              <a:buAutoNum type="arabicPeriod"/>
            </a:pPr>
            <a:r>
              <a:rPr kumimoji="1" lang="ja-JP" altLang="en-US">
                <a:solidFill>
                  <a:srgbClr val="00B050"/>
                </a:solidFill>
              </a:rPr>
              <a:t>ストリーム</a:t>
            </a:r>
            <a:r>
              <a:rPr kumimoji="1" lang="ja-JP" altLang="en-US"/>
              <a:t>ページ</a:t>
            </a:r>
            <a:br>
              <a:rPr kumimoji="1" lang="en-US" altLang="ja-JP" dirty="0"/>
            </a:br>
            <a:r>
              <a:rPr kumimoji="1" lang="ja-JP" altLang="en-US"/>
              <a:t>教師やクラスとやりとりをする画面</a:t>
            </a:r>
            <a:br>
              <a:rPr kumimoji="1" lang="en-US" altLang="ja-JP" dirty="0"/>
            </a:br>
            <a:r>
              <a:rPr lang="ja-JP" altLang="en-US"/>
              <a:t>生徒の投稿はコメントも含めて即時のみ</a:t>
            </a:r>
            <a:endParaRPr kumimoji="1" lang="en-US" altLang="ja-JP" dirty="0"/>
          </a:p>
          <a:p>
            <a:pPr marL="514350" indent="-514350">
              <a:buFont typeface="+mj-lt"/>
              <a:buAutoNum type="arabicPeriod"/>
            </a:pPr>
            <a:r>
              <a:rPr lang="ja-JP" altLang="en-US">
                <a:solidFill>
                  <a:schemeClr val="accent5"/>
                </a:solidFill>
              </a:rPr>
              <a:t>授業</a:t>
            </a:r>
            <a:r>
              <a:rPr lang="ja-JP" altLang="en-US"/>
              <a:t>ページ</a:t>
            </a:r>
            <a:br>
              <a:rPr lang="en-US" altLang="ja-JP" dirty="0"/>
            </a:br>
            <a:r>
              <a:rPr lang="ja-JP" altLang="en-US"/>
              <a:t>課された課題への取り組み状況を</a:t>
            </a:r>
            <a:br>
              <a:rPr lang="en-US" altLang="ja-JP" dirty="0"/>
            </a:br>
            <a:r>
              <a:rPr lang="ja-JP" altLang="en-US"/>
              <a:t>確認できる画面</a:t>
            </a:r>
            <a:endParaRPr lang="en-US" altLang="ja-JP" dirty="0"/>
          </a:p>
          <a:p>
            <a:pPr marL="514350" indent="-514350">
              <a:buFont typeface="+mj-lt"/>
              <a:buAutoNum type="arabicPeriod"/>
            </a:pPr>
            <a:r>
              <a:rPr kumimoji="1" lang="ja-JP" altLang="en-US">
                <a:solidFill>
                  <a:schemeClr val="accent4"/>
                </a:solidFill>
              </a:rPr>
              <a:t>メンバー</a:t>
            </a:r>
            <a:r>
              <a:rPr kumimoji="1" lang="ja-JP" altLang="en-US"/>
              <a:t>ページ</a:t>
            </a:r>
            <a:br>
              <a:rPr kumimoji="1" lang="en-US" altLang="ja-JP" dirty="0"/>
            </a:br>
            <a:r>
              <a:rPr kumimoji="1" lang="ja-JP" altLang="en-US"/>
              <a:t>先生が誰かを確認する画面</a:t>
            </a:r>
            <a:endParaRPr kumimoji="1" lang="en-US" altLang="ja-JP" dirty="0"/>
          </a:p>
        </p:txBody>
      </p:sp>
      <p:sp>
        <p:nvSpPr>
          <p:cNvPr id="4" name="Slide Number Placeholder 3">
            <a:extLst>
              <a:ext uri="{FF2B5EF4-FFF2-40B4-BE49-F238E27FC236}">
                <a16:creationId xmlns:a16="http://schemas.microsoft.com/office/drawing/2014/main" id="{2617C4C5-F195-994C-B3F3-95A3D212300B}"/>
              </a:ext>
            </a:extLst>
          </p:cNvPr>
          <p:cNvSpPr>
            <a:spLocks noGrp="1"/>
          </p:cNvSpPr>
          <p:nvPr>
            <p:ph type="sldNum" sz="quarter" idx="12"/>
          </p:nvPr>
        </p:nvSpPr>
        <p:spPr/>
        <p:txBody>
          <a:bodyPr/>
          <a:lstStyle/>
          <a:p>
            <a:fld id="{42790962-CE9A-2A41-A43E-2C8FD03A0A4B}" type="slidenum">
              <a:rPr lang="en-JP" smtClean="0"/>
              <a:pPr/>
              <a:t>29</a:t>
            </a:fld>
            <a:endParaRPr lang="en-JP"/>
          </a:p>
        </p:txBody>
      </p:sp>
      <p:sp>
        <p:nvSpPr>
          <p:cNvPr id="5" name="TextBox 4">
            <a:extLst>
              <a:ext uri="{FF2B5EF4-FFF2-40B4-BE49-F238E27FC236}">
                <a16:creationId xmlns:a16="http://schemas.microsoft.com/office/drawing/2014/main" id="{D127695A-4678-5542-AA97-EA00984A799D}"/>
              </a:ext>
            </a:extLst>
          </p:cNvPr>
          <p:cNvSpPr txBox="1"/>
          <p:nvPr/>
        </p:nvSpPr>
        <p:spPr>
          <a:xfrm>
            <a:off x="838200" y="5712659"/>
            <a:ext cx="2723823" cy="369332"/>
          </a:xfrm>
          <a:prstGeom prst="rect">
            <a:avLst/>
          </a:prstGeom>
          <a:noFill/>
        </p:spPr>
        <p:txBody>
          <a:bodyPr wrap="none" rtlCol="0">
            <a:spAutoFit/>
          </a:bodyPr>
          <a:lstStyle/>
          <a:p>
            <a:r>
              <a:rPr lang="ja-JP" altLang="en-US">
                <a:solidFill>
                  <a:schemeClr val="accent2"/>
                </a:solidFill>
                <a:latin typeface="Yu Gothic" panose="020B0400000000000000" pitchFamily="34" charset="-128"/>
                <a:ea typeface="Yu Gothic" panose="020B0400000000000000" pitchFamily="34" charset="-128"/>
              </a:rPr>
              <a:t>採点ページ</a:t>
            </a:r>
            <a:r>
              <a:rPr lang="ja-JP" altLang="en-US">
                <a:latin typeface="Yu Gothic" panose="020B0400000000000000" pitchFamily="34" charset="-128"/>
                <a:ea typeface="Yu Gothic" panose="020B0400000000000000" pitchFamily="34" charset="-128"/>
              </a:rPr>
              <a:t>は出現しない</a:t>
            </a:r>
            <a:endParaRPr kumimoji="1" lang="ja-JP" altLang="en-US"/>
          </a:p>
        </p:txBody>
      </p:sp>
      <p:pic>
        <p:nvPicPr>
          <p:cNvPr id="11" name="Content Placeholder 7">
            <a:extLst>
              <a:ext uri="{FF2B5EF4-FFF2-40B4-BE49-F238E27FC236}">
                <a16:creationId xmlns:a16="http://schemas.microsoft.com/office/drawing/2014/main" id="{FB5AF06A-94A2-CE43-8839-4C7B0F8C1117}"/>
              </a:ext>
            </a:extLst>
          </p:cNvPr>
          <p:cNvPicPr>
            <a:picLocks noChangeAspect="1"/>
          </p:cNvPicPr>
          <p:nvPr/>
        </p:nvPicPr>
        <p:blipFill>
          <a:blip r:embed="rId5"/>
          <a:stretch>
            <a:fillRect/>
          </a:stretch>
        </p:blipFill>
        <p:spPr>
          <a:xfrm>
            <a:off x="8053895" y="3386657"/>
            <a:ext cx="4138105" cy="2880000"/>
          </a:xfrm>
          <a:prstGeom prst="rect">
            <a:avLst/>
          </a:prstGeom>
        </p:spPr>
      </p:pic>
      <p:pic>
        <p:nvPicPr>
          <p:cNvPr id="6" name="Audio 5">
            <a:hlinkClick r:id="" action="ppaction://media"/>
            <a:extLst>
              <a:ext uri="{FF2B5EF4-FFF2-40B4-BE49-F238E27FC236}">
                <a16:creationId xmlns:a16="http://schemas.microsoft.com/office/drawing/2014/main" id="{1E30B5BF-C442-CD4A-90E3-F4BD326F76B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075699780"/>
      </p:ext>
    </p:extLst>
  </p:cSld>
  <p:clrMapOvr>
    <a:masterClrMapping/>
  </p:clrMapOvr>
  <mc:AlternateContent xmlns:mc="http://schemas.openxmlformats.org/markup-compatibility/2006" xmlns:p14="http://schemas.microsoft.com/office/powerpoint/2010/main">
    <mc:Choice Requires="p14">
      <p:transition spd="slow" p14:dur="2000" advTm="8703"/>
    </mc:Choice>
    <mc:Fallback xmlns="">
      <p:transition spd="slow" advTm="8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87C2C-86E2-A141-9788-CE17EDBC4E3B}"/>
              </a:ext>
            </a:extLst>
          </p:cNvPr>
          <p:cNvSpPr>
            <a:spLocks noGrp="1"/>
          </p:cNvSpPr>
          <p:nvPr>
            <p:ph type="title"/>
          </p:nvPr>
        </p:nvSpPr>
        <p:spPr/>
        <p:txBody>
          <a:bodyPr/>
          <a:lstStyle/>
          <a:p>
            <a:r>
              <a:rPr kumimoji="1" lang="en-US" altLang="ja-JP" dirty="0"/>
              <a:t>Google Classroom</a:t>
            </a:r>
            <a:r>
              <a:rPr kumimoji="1" lang="ja-JP" altLang="en-US"/>
              <a:t>でできること</a:t>
            </a:r>
          </a:p>
        </p:txBody>
      </p:sp>
      <p:sp>
        <p:nvSpPr>
          <p:cNvPr id="3" name="Content Placeholder 2">
            <a:extLst>
              <a:ext uri="{FF2B5EF4-FFF2-40B4-BE49-F238E27FC236}">
                <a16:creationId xmlns:a16="http://schemas.microsoft.com/office/drawing/2014/main" id="{149D734A-FDA6-4B41-A6F4-6FAF0F7C8288}"/>
              </a:ext>
            </a:extLst>
          </p:cNvPr>
          <p:cNvSpPr>
            <a:spLocks noGrp="1"/>
          </p:cNvSpPr>
          <p:nvPr>
            <p:ph idx="1"/>
          </p:nvPr>
        </p:nvSpPr>
        <p:spPr/>
        <p:txBody>
          <a:bodyPr/>
          <a:lstStyle/>
          <a:p>
            <a:pPr marL="0" indent="0">
              <a:buNone/>
            </a:pPr>
            <a:r>
              <a:rPr lang="ja-JP" altLang="en-US"/>
              <a:t>「</a:t>
            </a:r>
            <a:r>
              <a:rPr lang="ja-JP" altLang="en-US">
                <a:solidFill>
                  <a:srgbClr val="1A1AD4"/>
                </a:solidFill>
              </a:rPr>
              <a:t>課題の作成、生徒とのコミュニケーション、フィードバックの提供を１カ所で行えます</a:t>
            </a:r>
            <a:r>
              <a:rPr lang="ja-JP" altLang="en-US"/>
              <a:t>」</a:t>
            </a:r>
            <a:endParaRPr lang="en-US" altLang="ja-JP" dirty="0"/>
          </a:p>
          <a:p>
            <a:r>
              <a:rPr lang="ja-JP" altLang="en-US"/>
              <a:t>教師とクラスのコミュニケーション</a:t>
            </a:r>
            <a:endParaRPr lang="en-US" altLang="ja-JP" dirty="0"/>
          </a:p>
          <a:p>
            <a:r>
              <a:rPr kumimoji="1" lang="ja-JP" altLang="en-US"/>
              <a:t>教材の呈示</a:t>
            </a:r>
            <a:endParaRPr kumimoji="1" lang="en-US" altLang="ja-JP" dirty="0"/>
          </a:p>
          <a:p>
            <a:r>
              <a:rPr lang="ja-JP" altLang="en-US"/>
              <a:t>質疑応答</a:t>
            </a:r>
            <a:endParaRPr lang="en-US" altLang="ja-JP" dirty="0"/>
          </a:p>
          <a:p>
            <a:r>
              <a:rPr kumimoji="1" lang="ja-JP" altLang="en-US"/>
              <a:t>授業中の質問への個別の回答収集</a:t>
            </a:r>
            <a:endParaRPr kumimoji="1" lang="en-US" altLang="ja-JP" dirty="0"/>
          </a:p>
          <a:p>
            <a:r>
              <a:rPr lang="ja-JP" altLang="en-US"/>
              <a:t>課題の出題、成果物の受領、採点済み成果物の返却</a:t>
            </a:r>
            <a:endParaRPr lang="en-US" altLang="ja-JP" dirty="0"/>
          </a:p>
          <a:p>
            <a:r>
              <a:rPr lang="ja-JP" altLang="en-US"/>
              <a:t>採点</a:t>
            </a:r>
            <a:r>
              <a:rPr kumimoji="1" lang="ja-JP" altLang="en-US"/>
              <a:t>の集計と成績の評価</a:t>
            </a:r>
            <a:endParaRPr kumimoji="1" lang="en-US" altLang="ja-JP" dirty="0"/>
          </a:p>
        </p:txBody>
      </p:sp>
      <p:sp>
        <p:nvSpPr>
          <p:cNvPr id="4" name="Slide Number Placeholder 3">
            <a:extLst>
              <a:ext uri="{FF2B5EF4-FFF2-40B4-BE49-F238E27FC236}">
                <a16:creationId xmlns:a16="http://schemas.microsoft.com/office/drawing/2014/main" id="{F0176BAF-CC1A-7B4B-B976-351C9BDB7D41}"/>
              </a:ext>
            </a:extLst>
          </p:cNvPr>
          <p:cNvSpPr>
            <a:spLocks noGrp="1"/>
          </p:cNvSpPr>
          <p:nvPr>
            <p:ph type="sldNum" sz="quarter" idx="12"/>
          </p:nvPr>
        </p:nvSpPr>
        <p:spPr/>
        <p:txBody>
          <a:bodyPr/>
          <a:lstStyle/>
          <a:p>
            <a:fld id="{42790962-CE9A-2A41-A43E-2C8FD03A0A4B}" type="slidenum">
              <a:rPr lang="en-JP" smtClean="0"/>
              <a:pPr/>
              <a:t>3</a:t>
            </a:fld>
            <a:endParaRPr lang="en-JP"/>
          </a:p>
        </p:txBody>
      </p:sp>
      <p:sp>
        <p:nvSpPr>
          <p:cNvPr id="5" name="TextBox 4">
            <a:extLst>
              <a:ext uri="{FF2B5EF4-FFF2-40B4-BE49-F238E27FC236}">
                <a16:creationId xmlns:a16="http://schemas.microsoft.com/office/drawing/2014/main" id="{8E2EFE39-E51A-8844-AF2B-C6BF82375EA8}"/>
              </a:ext>
            </a:extLst>
          </p:cNvPr>
          <p:cNvSpPr txBox="1"/>
          <p:nvPr/>
        </p:nvSpPr>
        <p:spPr>
          <a:xfrm>
            <a:off x="6801607" y="2990230"/>
            <a:ext cx="5174493" cy="1384995"/>
          </a:xfrm>
          <a:prstGeom prst="rect">
            <a:avLst/>
          </a:prstGeom>
          <a:noFill/>
        </p:spPr>
        <p:txBody>
          <a:bodyPr wrap="none" rtlCol="0">
            <a:spAutoFit/>
          </a:bodyPr>
          <a:lstStyle/>
          <a:p>
            <a:pPr algn="ctr"/>
            <a:r>
              <a:rPr lang="ja-JP" altLang="en-US" sz="2800">
                <a:solidFill>
                  <a:srgbClr val="1A1AD4"/>
                </a:solidFill>
              </a:rPr>
              <a:t>シンプルな構成が長所</a:t>
            </a:r>
            <a:endParaRPr lang="en-US" altLang="ja-JP" sz="2800" dirty="0">
              <a:solidFill>
                <a:srgbClr val="1A1AD4"/>
              </a:solidFill>
            </a:endParaRPr>
          </a:p>
          <a:p>
            <a:pPr algn="ctr"/>
            <a:r>
              <a:rPr lang="ja-JP" altLang="en-US" sz="2800">
                <a:solidFill>
                  <a:srgbClr val="1A1AD4"/>
                </a:solidFill>
              </a:rPr>
              <a:t>同じことは</a:t>
            </a:r>
            <a:r>
              <a:rPr lang="en-US" altLang="ja-JP" sz="2800" dirty="0" err="1">
                <a:solidFill>
                  <a:srgbClr val="1A1AD4"/>
                </a:solidFill>
              </a:rPr>
              <a:t>WebClass</a:t>
            </a:r>
            <a:r>
              <a:rPr lang="ja-JP" altLang="en-US" sz="2800">
                <a:solidFill>
                  <a:srgbClr val="1A1AD4"/>
                </a:solidFill>
              </a:rPr>
              <a:t>でも可能で</a:t>
            </a:r>
            <a:endParaRPr lang="en-US" altLang="ja-JP" sz="2800" dirty="0">
              <a:solidFill>
                <a:srgbClr val="1A1AD4"/>
              </a:solidFill>
            </a:endParaRPr>
          </a:p>
          <a:p>
            <a:pPr algn="ctr"/>
            <a:r>
              <a:rPr kumimoji="1" lang="ja-JP" altLang="en-US" sz="2800">
                <a:solidFill>
                  <a:srgbClr val="1A1AD4"/>
                </a:solidFill>
              </a:rPr>
              <a:t>しかも柔軟</a:t>
            </a:r>
            <a:endParaRPr kumimoji="1" lang="en-US" altLang="ja-JP" sz="2800" dirty="0">
              <a:solidFill>
                <a:srgbClr val="1A1AD4"/>
              </a:solidFill>
            </a:endParaRPr>
          </a:p>
        </p:txBody>
      </p:sp>
      <p:sp>
        <p:nvSpPr>
          <p:cNvPr id="7" name="TextBox 6">
            <a:extLst>
              <a:ext uri="{FF2B5EF4-FFF2-40B4-BE49-F238E27FC236}">
                <a16:creationId xmlns:a16="http://schemas.microsoft.com/office/drawing/2014/main" id="{1B4E8EC9-0412-064A-A2DD-6E857BC80543}"/>
              </a:ext>
            </a:extLst>
          </p:cNvPr>
          <p:cNvSpPr txBox="1"/>
          <p:nvPr/>
        </p:nvSpPr>
        <p:spPr>
          <a:xfrm>
            <a:off x="5498045" y="5222856"/>
            <a:ext cx="6478055" cy="954107"/>
          </a:xfrm>
          <a:prstGeom prst="rect">
            <a:avLst/>
          </a:prstGeom>
          <a:noFill/>
        </p:spPr>
        <p:txBody>
          <a:bodyPr wrap="none" rtlCol="0">
            <a:spAutoFit/>
          </a:bodyPr>
          <a:lstStyle/>
          <a:p>
            <a:pPr algn="ctr"/>
            <a:r>
              <a:rPr lang="en-US" altLang="ja-JP" sz="2800" dirty="0">
                <a:solidFill>
                  <a:srgbClr val="1A1AD4"/>
                </a:solidFill>
              </a:rPr>
              <a:t>1</a:t>
            </a:r>
            <a:r>
              <a:rPr lang="ja-JP" altLang="en-US" sz="2800">
                <a:solidFill>
                  <a:srgbClr val="1A1AD4"/>
                </a:solidFill>
              </a:rPr>
              <a:t>年</a:t>
            </a:r>
            <a:r>
              <a:rPr lang="en-US" altLang="ja-JP" sz="2800" dirty="0">
                <a:solidFill>
                  <a:srgbClr val="1A1AD4"/>
                </a:solidFill>
              </a:rPr>
              <a:t>〜3</a:t>
            </a:r>
            <a:r>
              <a:rPr lang="ja-JP" altLang="en-US" sz="2800">
                <a:solidFill>
                  <a:srgbClr val="1A1AD4"/>
                </a:solidFill>
              </a:rPr>
              <a:t>年の約</a:t>
            </a:r>
            <a:r>
              <a:rPr lang="en-US" altLang="ja-JP" sz="2800" dirty="0">
                <a:solidFill>
                  <a:srgbClr val="1A1AD4"/>
                </a:solidFill>
              </a:rPr>
              <a:t>2</a:t>
            </a:r>
            <a:r>
              <a:rPr lang="ja-JP" altLang="en-US" sz="2800">
                <a:solidFill>
                  <a:srgbClr val="1A1AD4"/>
                </a:solidFill>
              </a:rPr>
              <a:t>千人が同時にアクセス？</a:t>
            </a:r>
            <a:br>
              <a:rPr lang="en-US" altLang="ja-JP" sz="2800" dirty="0">
                <a:solidFill>
                  <a:srgbClr val="1A1AD4"/>
                </a:solidFill>
              </a:rPr>
            </a:br>
            <a:r>
              <a:rPr lang="ja-JP" altLang="en-US" sz="2800">
                <a:solidFill>
                  <a:srgbClr val="1A1AD4"/>
                </a:solidFill>
              </a:rPr>
              <a:t>→ </a:t>
            </a:r>
            <a:r>
              <a:rPr lang="en-US" altLang="ja-JP" sz="2800" dirty="0" err="1">
                <a:solidFill>
                  <a:srgbClr val="1A1AD4"/>
                </a:solidFill>
              </a:rPr>
              <a:t>WebClass</a:t>
            </a:r>
            <a:r>
              <a:rPr lang="ja-JP" altLang="en-US" sz="2800">
                <a:solidFill>
                  <a:srgbClr val="1A1AD4"/>
                </a:solidFill>
              </a:rPr>
              <a:t>以外の選択肢として紹介</a:t>
            </a:r>
            <a:endParaRPr kumimoji="1" lang="en-US" altLang="ja-JP" sz="2800" dirty="0">
              <a:solidFill>
                <a:srgbClr val="1A1AD4"/>
              </a:solidFill>
            </a:endParaRPr>
          </a:p>
        </p:txBody>
      </p:sp>
      <p:pic>
        <p:nvPicPr>
          <p:cNvPr id="12" name="Audio 11">
            <a:hlinkClick r:id="" action="ppaction://media"/>
            <a:extLst>
              <a:ext uri="{FF2B5EF4-FFF2-40B4-BE49-F238E27FC236}">
                <a16:creationId xmlns:a16="http://schemas.microsoft.com/office/drawing/2014/main" id="{56440020-20BF-1144-9633-3CCD19C88E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90187623"/>
      </p:ext>
    </p:extLst>
  </p:cSld>
  <p:clrMapOvr>
    <a:masterClrMapping/>
  </p:clrMapOvr>
  <mc:AlternateContent xmlns:mc="http://schemas.openxmlformats.org/markup-compatibility/2006" xmlns:p14="http://schemas.microsoft.com/office/powerpoint/2010/main">
    <mc:Choice Requires="p14">
      <p:transition spd="slow" p14:dur="2000" advTm="51940"/>
    </mc:Choice>
    <mc:Fallback xmlns="">
      <p:transition spd="slow" advTm="51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D5D33F5-E71A-7946-B079-09E1C2B5D0FA}"/>
              </a:ext>
            </a:extLst>
          </p:cNvPr>
          <p:cNvSpPr>
            <a:spLocks noGrp="1"/>
          </p:cNvSpPr>
          <p:nvPr>
            <p:ph type="title"/>
          </p:nvPr>
        </p:nvSpPr>
        <p:spPr/>
        <p:txBody>
          <a:bodyPr/>
          <a:lstStyle/>
          <a:p>
            <a:r>
              <a:rPr lang="en-US" altLang="ja-JP" dirty="0"/>
              <a:t>Classroom</a:t>
            </a:r>
            <a:r>
              <a:rPr lang="ja-JP" altLang="en-US"/>
              <a:t>を用いた</a:t>
            </a:r>
            <a:r>
              <a:rPr kumimoji="1" lang="ja-JP" altLang="en-US"/>
              <a:t>出席調査について</a:t>
            </a:r>
          </a:p>
        </p:txBody>
      </p:sp>
      <p:sp>
        <p:nvSpPr>
          <p:cNvPr id="24" name="Text Placeholder 23">
            <a:extLst>
              <a:ext uri="{FF2B5EF4-FFF2-40B4-BE49-F238E27FC236}">
                <a16:creationId xmlns:a16="http://schemas.microsoft.com/office/drawing/2014/main" id="{935821CD-818B-2C43-A841-05BE0ADCB7E2}"/>
              </a:ext>
            </a:extLst>
          </p:cNvPr>
          <p:cNvSpPr>
            <a:spLocks noGrp="1"/>
          </p:cNvSpPr>
          <p:nvPr>
            <p:ph type="body" idx="1"/>
          </p:nvPr>
        </p:nvSpPr>
        <p:spPr/>
        <p:txBody>
          <a:bodyPr/>
          <a:lstStyle/>
          <a:p>
            <a:r>
              <a:rPr lang="ja-JP" altLang="en-US"/>
              <a:t>オンライン型</a:t>
            </a:r>
            <a:endParaRPr lang="en-JP" dirty="0"/>
          </a:p>
        </p:txBody>
      </p:sp>
      <p:sp>
        <p:nvSpPr>
          <p:cNvPr id="25" name="Content Placeholder 24">
            <a:extLst>
              <a:ext uri="{FF2B5EF4-FFF2-40B4-BE49-F238E27FC236}">
                <a16:creationId xmlns:a16="http://schemas.microsoft.com/office/drawing/2014/main" id="{255BD592-5F82-2F41-930B-90D21918E0AA}"/>
              </a:ext>
            </a:extLst>
          </p:cNvPr>
          <p:cNvSpPr>
            <a:spLocks noGrp="1"/>
          </p:cNvSpPr>
          <p:nvPr>
            <p:ph sz="half" idx="2"/>
          </p:nvPr>
        </p:nvSpPr>
        <p:spPr/>
        <p:txBody>
          <a:bodyPr>
            <a:normAutofit/>
          </a:bodyPr>
          <a:lstStyle/>
          <a:p>
            <a:r>
              <a:rPr lang="ja-JP" altLang="en-US"/>
              <a:t>テスト付きの課題への期限設定機能を利用し、出席を報告するテストを設ける</a:t>
            </a:r>
            <a:endParaRPr lang="en-US" altLang="ja-JP" dirty="0"/>
          </a:p>
          <a:p>
            <a:r>
              <a:rPr lang="ja-JP" altLang="en-US"/>
              <a:t>ストリームへのコメントのタイムスタンプに当日中の時刻表示されるので、教師が作成した共有</a:t>
            </a:r>
            <a:r>
              <a:rPr lang="en-US" altLang="ja-JP" dirty="0"/>
              <a:t>(</a:t>
            </a:r>
            <a:r>
              <a:rPr lang="ja-JP" altLang="en-JP"/>
              <a:t>発言</a:t>
            </a:r>
            <a:r>
              <a:rPr lang="en-US" altLang="ja-JP" dirty="0"/>
              <a:t>)</a:t>
            </a:r>
            <a:r>
              <a:rPr lang="ja-JP" altLang="en-US"/>
              <a:t>に時間内のコメント追加を求める</a:t>
            </a:r>
            <a:endParaRPr lang="en-US" altLang="ja-JP" dirty="0"/>
          </a:p>
        </p:txBody>
      </p:sp>
      <p:sp>
        <p:nvSpPr>
          <p:cNvPr id="26" name="Text Placeholder 25">
            <a:extLst>
              <a:ext uri="{FF2B5EF4-FFF2-40B4-BE49-F238E27FC236}">
                <a16:creationId xmlns:a16="http://schemas.microsoft.com/office/drawing/2014/main" id="{FE54E73F-B886-F341-91FA-F692F5BA85B1}"/>
              </a:ext>
            </a:extLst>
          </p:cNvPr>
          <p:cNvSpPr>
            <a:spLocks noGrp="1"/>
          </p:cNvSpPr>
          <p:nvPr>
            <p:ph type="body" sz="quarter" idx="3"/>
          </p:nvPr>
        </p:nvSpPr>
        <p:spPr/>
        <p:txBody>
          <a:bodyPr/>
          <a:lstStyle/>
          <a:p>
            <a:r>
              <a:rPr lang="ja-JP" altLang="en-US"/>
              <a:t>オンデマンド型</a:t>
            </a:r>
            <a:endParaRPr lang="en-JP" dirty="0"/>
          </a:p>
        </p:txBody>
      </p:sp>
      <p:sp>
        <p:nvSpPr>
          <p:cNvPr id="27" name="Content Placeholder 26">
            <a:extLst>
              <a:ext uri="{FF2B5EF4-FFF2-40B4-BE49-F238E27FC236}">
                <a16:creationId xmlns:a16="http://schemas.microsoft.com/office/drawing/2014/main" id="{77EF5121-0912-A346-A2DE-61A0F223E807}"/>
              </a:ext>
            </a:extLst>
          </p:cNvPr>
          <p:cNvSpPr>
            <a:spLocks noGrp="1"/>
          </p:cNvSpPr>
          <p:nvPr>
            <p:ph sz="quarter" idx="4"/>
          </p:nvPr>
        </p:nvSpPr>
        <p:spPr/>
        <p:txBody>
          <a:bodyPr>
            <a:normAutofit/>
          </a:bodyPr>
          <a:lstStyle/>
          <a:p>
            <a:r>
              <a:rPr lang="ja-JP" altLang="en-US"/>
              <a:t>課題の期限内の提出を出席とみなす</a:t>
            </a:r>
            <a:endParaRPr lang="en-US" altLang="ja-JP" dirty="0"/>
          </a:p>
          <a:p>
            <a:r>
              <a:rPr lang="ja-JP" altLang="en-US"/>
              <a:t>課題を２つ、取り組み開始の報告用と、成果物の提出用を用意する</a:t>
            </a:r>
            <a:endParaRPr lang="en-US" altLang="ja-JP" dirty="0"/>
          </a:p>
          <a:p>
            <a:r>
              <a:rPr lang="ja-JP" altLang="en-US"/>
              <a:t>アクセスログを閲覧できず、未アクセスと閲覧未完了を区別できない</a:t>
            </a:r>
            <a:endParaRPr lang="en-US" altLang="ja-JP" dirty="0"/>
          </a:p>
        </p:txBody>
      </p:sp>
      <p:sp>
        <p:nvSpPr>
          <p:cNvPr id="28" name="Slide Number Placeholder 27">
            <a:extLst>
              <a:ext uri="{FF2B5EF4-FFF2-40B4-BE49-F238E27FC236}">
                <a16:creationId xmlns:a16="http://schemas.microsoft.com/office/drawing/2014/main" id="{3770E727-CF6C-7345-B24A-73BD4ECD0CD4}"/>
              </a:ext>
            </a:extLst>
          </p:cNvPr>
          <p:cNvSpPr>
            <a:spLocks noGrp="1"/>
          </p:cNvSpPr>
          <p:nvPr>
            <p:ph type="sldNum" sz="quarter" idx="12"/>
          </p:nvPr>
        </p:nvSpPr>
        <p:spPr/>
        <p:txBody>
          <a:bodyPr/>
          <a:lstStyle/>
          <a:p>
            <a:fld id="{42790962-CE9A-2A41-A43E-2C8FD03A0A4B}" type="slidenum">
              <a:rPr lang="en-JP" smtClean="0"/>
              <a:pPr/>
              <a:t>30</a:t>
            </a:fld>
            <a:endParaRPr lang="en-JP"/>
          </a:p>
        </p:txBody>
      </p:sp>
      <p:pic>
        <p:nvPicPr>
          <p:cNvPr id="4" name="Audio 3">
            <a:hlinkClick r:id="" action="ppaction://media"/>
            <a:extLst>
              <a:ext uri="{FF2B5EF4-FFF2-40B4-BE49-F238E27FC236}">
                <a16:creationId xmlns:a16="http://schemas.microsoft.com/office/drawing/2014/main" id="{4BAED031-0503-2748-BFA1-560F8187CF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34618240"/>
      </p:ext>
    </p:extLst>
  </p:cSld>
  <p:clrMapOvr>
    <a:masterClrMapping/>
  </p:clrMapOvr>
  <mc:AlternateContent xmlns:mc="http://schemas.openxmlformats.org/markup-compatibility/2006" xmlns:p14="http://schemas.microsoft.com/office/powerpoint/2010/main">
    <mc:Choice Requires="p14">
      <p:transition spd="slow" p14:dur="2000" advTm="23181"/>
    </mc:Choice>
    <mc:Fallback xmlns="">
      <p:transition spd="slow" advTm="23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8AB30F0-0761-DC41-869F-C093F1A61519}"/>
              </a:ext>
            </a:extLst>
          </p:cNvPr>
          <p:cNvSpPr>
            <a:spLocks noGrp="1"/>
          </p:cNvSpPr>
          <p:nvPr>
            <p:ph type="title"/>
          </p:nvPr>
        </p:nvSpPr>
        <p:spPr/>
        <p:txBody>
          <a:bodyPr/>
          <a:lstStyle/>
          <a:p>
            <a:r>
              <a:rPr kumimoji="1" lang="ja-JP" altLang="en-US"/>
              <a:t>教材に用いるコンテンツについて</a:t>
            </a:r>
          </a:p>
        </p:txBody>
      </p:sp>
      <p:sp>
        <p:nvSpPr>
          <p:cNvPr id="3" name="コンテンツ プレースホルダー 2">
            <a:extLst>
              <a:ext uri="{FF2B5EF4-FFF2-40B4-BE49-F238E27FC236}">
                <a16:creationId xmlns:a16="http://schemas.microsoft.com/office/drawing/2014/main" id="{43EEB008-2974-6742-8DC4-ED443FC849C8}"/>
              </a:ext>
            </a:extLst>
          </p:cNvPr>
          <p:cNvSpPr>
            <a:spLocks noGrp="1"/>
          </p:cNvSpPr>
          <p:nvPr>
            <p:ph idx="1"/>
          </p:nvPr>
        </p:nvSpPr>
        <p:spPr/>
        <p:txBody>
          <a:bodyPr>
            <a:normAutofit/>
          </a:bodyPr>
          <a:lstStyle/>
          <a:p>
            <a:r>
              <a:rPr lang="en-US" altLang="ja-JP" dirty="0"/>
              <a:t>Google Drive</a:t>
            </a:r>
            <a:r>
              <a:rPr lang="ja-JP" altLang="en-US"/>
              <a:t>に置けるファイルならばクラスでの共有が可能</a:t>
            </a:r>
            <a:br>
              <a:rPr lang="en-US" altLang="ja-JP" dirty="0"/>
            </a:br>
            <a:r>
              <a:rPr lang="ja-JP" altLang="en-US"/>
              <a:t>テキストファイル、プログラムコードのソース、写真、パワーポイントやワードのファイル、</a:t>
            </a:r>
            <a:r>
              <a:rPr lang="en-US" altLang="ja-JP" dirty="0"/>
              <a:t>PDF</a:t>
            </a:r>
            <a:r>
              <a:rPr lang="ja-JP" altLang="en-US"/>
              <a:t>、</a:t>
            </a:r>
            <a:r>
              <a:rPr lang="en-US" altLang="ja-JP" dirty="0"/>
              <a:t>(Zoom</a:t>
            </a:r>
            <a:r>
              <a:rPr lang="ja-JP" altLang="en-US"/>
              <a:t>会議を撮影した</a:t>
            </a:r>
            <a:r>
              <a:rPr lang="en-US" altLang="ja-JP" dirty="0"/>
              <a:t>)</a:t>
            </a:r>
            <a:r>
              <a:rPr lang="ja-JP" altLang="en-US"/>
              <a:t>動画像など</a:t>
            </a:r>
            <a:endParaRPr lang="en-US" altLang="ja-JP" dirty="0"/>
          </a:p>
          <a:p>
            <a:r>
              <a:rPr lang="ja-JP" altLang="en-US"/>
              <a:t>教科書を指定している科目で、課題の指示が短文であればストリームに直接、あるいは課題の説明に書き込むことも可能</a:t>
            </a:r>
            <a:endParaRPr lang="en-US" altLang="ja-JP" dirty="0"/>
          </a:p>
          <a:p>
            <a:r>
              <a:rPr lang="ja-JP" altLang="en-US"/>
              <a:t>課題への提出ファイルは、動画で示されていたように、</a:t>
            </a:r>
            <a:r>
              <a:rPr lang="en-US" altLang="ja-JP" dirty="0"/>
              <a:t>Google Classroom</a:t>
            </a:r>
            <a:r>
              <a:rPr lang="ja-JP" altLang="en-US"/>
              <a:t>の中で表示して採点でき、マーキング、コメント付けが可能（ファイルの種類依存の機能）</a:t>
            </a:r>
            <a:endParaRPr kumimoji="1" lang="ja-JP" altLang="en-US"/>
          </a:p>
        </p:txBody>
      </p:sp>
      <p:sp>
        <p:nvSpPr>
          <p:cNvPr id="4" name="Slide Number Placeholder 3">
            <a:extLst>
              <a:ext uri="{FF2B5EF4-FFF2-40B4-BE49-F238E27FC236}">
                <a16:creationId xmlns:a16="http://schemas.microsoft.com/office/drawing/2014/main" id="{701496E2-8ADE-BE46-BDB8-6B2A38E36E6B}"/>
              </a:ext>
            </a:extLst>
          </p:cNvPr>
          <p:cNvSpPr>
            <a:spLocks noGrp="1"/>
          </p:cNvSpPr>
          <p:nvPr>
            <p:ph type="sldNum" sz="quarter" idx="12"/>
          </p:nvPr>
        </p:nvSpPr>
        <p:spPr/>
        <p:txBody>
          <a:bodyPr/>
          <a:lstStyle/>
          <a:p>
            <a:fld id="{42790962-CE9A-2A41-A43E-2C8FD03A0A4B}" type="slidenum">
              <a:rPr lang="en-JP" smtClean="0"/>
              <a:pPr/>
              <a:t>31</a:t>
            </a:fld>
            <a:endParaRPr lang="en-JP"/>
          </a:p>
        </p:txBody>
      </p:sp>
      <p:pic>
        <p:nvPicPr>
          <p:cNvPr id="6" name="Audio 5">
            <a:hlinkClick r:id="" action="ppaction://media"/>
            <a:extLst>
              <a:ext uri="{FF2B5EF4-FFF2-40B4-BE49-F238E27FC236}">
                <a16:creationId xmlns:a16="http://schemas.microsoft.com/office/drawing/2014/main" id="{8A45D7B1-4D7B-BB4F-9882-6673D7E6278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932032321"/>
      </p:ext>
    </p:extLst>
  </p:cSld>
  <p:clrMapOvr>
    <a:masterClrMapping/>
  </p:clrMapOvr>
  <mc:AlternateContent xmlns:mc="http://schemas.openxmlformats.org/markup-compatibility/2006" xmlns:p14="http://schemas.microsoft.com/office/powerpoint/2010/main">
    <mc:Choice Requires="p14">
      <p:transition spd="slow" p14:dur="2000" advTm="17036"/>
    </mc:Choice>
    <mc:Fallback xmlns="">
      <p:transition spd="slow" advTm="170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1FEBA93-A7D3-554D-8029-79DD96E6D3AB}"/>
              </a:ext>
            </a:extLst>
          </p:cNvPr>
          <p:cNvSpPr>
            <a:spLocks noGrp="1"/>
          </p:cNvSpPr>
          <p:nvPr>
            <p:ph type="title"/>
          </p:nvPr>
        </p:nvSpPr>
        <p:spPr/>
        <p:txBody>
          <a:bodyPr/>
          <a:lstStyle/>
          <a:p>
            <a:r>
              <a:rPr lang="ja-JP" altLang="en-US"/>
              <a:t>最後に</a:t>
            </a:r>
            <a:endParaRPr kumimoji="1" lang="ja-JP" altLang="en-US"/>
          </a:p>
        </p:txBody>
      </p:sp>
      <p:sp>
        <p:nvSpPr>
          <p:cNvPr id="3" name="コンテンツ プレースホルダー 2">
            <a:extLst>
              <a:ext uri="{FF2B5EF4-FFF2-40B4-BE49-F238E27FC236}">
                <a16:creationId xmlns:a16="http://schemas.microsoft.com/office/drawing/2014/main" id="{FE741149-7773-534D-B973-DA93956CC3E6}"/>
              </a:ext>
            </a:extLst>
          </p:cNvPr>
          <p:cNvSpPr>
            <a:spLocks noGrp="1"/>
          </p:cNvSpPr>
          <p:nvPr>
            <p:ph idx="1"/>
          </p:nvPr>
        </p:nvSpPr>
        <p:spPr/>
        <p:txBody>
          <a:bodyPr>
            <a:normAutofit/>
          </a:bodyPr>
          <a:lstStyle/>
          <a:p>
            <a:r>
              <a:rPr kumimoji="1" lang="ja-JP" altLang="en-US"/>
              <a:t>アメリカの初等中等教育に見られる、個別の生徒へのフィードバックを重視</a:t>
            </a:r>
            <a:r>
              <a:rPr lang="ja-JP" altLang="en-US"/>
              <a:t>する</a:t>
            </a:r>
            <a:r>
              <a:rPr kumimoji="1" lang="ja-JP" altLang="en-US"/>
              <a:t>教育方法の、シンプルな実装を狙って</a:t>
            </a:r>
            <a:r>
              <a:rPr kumimoji="1" lang="en-US" altLang="ja-JP" dirty="0"/>
              <a:t>Google Classroom</a:t>
            </a:r>
            <a:r>
              <a:rPr kumimoji="1" lang="ja-JP" altLang="en-US"/>
              <a:t>はデザインされている</a:t>
            </a:r>
            <a:endParaRPr kumimoji="1" lang="en-US" altLang="ja-JP" dirty="0"/>
          </a:p>
          <a:p>
            <a:r>
              <a:rPr lang="ja-JP" altLang="en-US"/>
              <a:t>インタフェースがシンプルなため、生徒側の</a:t>
            </a:r>
            <a:r>
              <a:rPr lang="en-US" altLang="ja-JP" dirty="0"/>
              <a:t>UX</a:t>
            </a:r>
            <a:r>
              <a:rPr lang="ja-JP" altLang="en-US"/>
              <a:t>がぶれにくい</a:t>
            </a:r>
            <a:endParaRPr lang="en-US" altLang="ja-JP" dirty="0"/>
          </a:p>
          <a:p>
            <a:r>
              <a:rPr lang="ja-JP" altLang="en-US"/>
              <a:t>非常事態なので、無理のない使い方から始めていただくとよい</a:t>
            </a:r>
            <a:endParaRPr lang="en-US" altLang="ja-JP" dirty="0"/>
          </a:p>
          <a:p>
            <a:r>
              <a:rPr lang="en-US" altLang="ja-JP" dirty="0"/>
              <a:t>Google Classroom</a:t>
            </a:r>
            <a:r>
              <a:rPr lang="ja-JP" altLang="en-US"/>
              <a:t>は</a:t>
            </a:r>
            <a:r>
              <a:rPr lang="en-US" altLang="ja-JP" dirty="0"/>
              <a:t>Google</a:t>
            </a:r>
            <a:r>
              <a:rPr lang="ja-JP" altLang="en-US"/>
              <a:t>がホストしているサービスのため、同時アクセス数が増えた時に、一定の利がありそう</a:t>
            </a:r>
            <a:endParaRPr lang="en-US" altLang="ja-JP" dirty="0"/>
          </a:p>
          <a:p>
            <a:r>
              <a:rPr lang="ja-JP" altLang="en-JP"/>
              <a:t>もちろん</a:t>
            </a:r>
            <a:r>
              <a:rPr lang="en-US" altLang="ja-JP" dirty="0" err="1"/>
              <a:t>WebClass</a:t>
            </a:r>
            <a:r>
              <a:rPr lang="ja-JP" altLang="en-US"/>
              <a:t>も含め、使いやすいソリューションを選択して良いが、</a:t>
            </a:r>
            <a:r>
              <a:rPr lang="en-US" altLang="ja-JP" dirty="0"/>
              <a:t> LMS</a:t>
            </a:r>
            <a:r>
              <a:rPr lang="ja-JP" altLang="en-US"/>
              <a:t>は遠隔授業の実施の一助になる</a:t>
            </a:r>
            <a:endParaRPr lang="en-US" altLang="ja-JP" dirty="0"/>
          </a:p>
        </p:txBody>
      </p:sp>
      <p:sp>
        <p:nvSpPr>
          <p:cNvPr id="4" name="Slide Number Placeholder 3">
            <a:extLst>
              <a:ext uri="{FF2B5EF4-FFF2-40B4-BE49-F238E27FC236}">
                <a16:creationId xmlns:a16="http://schemas.microsoft.com/office/drawing/2014/main" id="{A43A4C9A-7886-7E43-BD18-EA9893EE8D3D}"/>
              </a:ext>
            </a:extLst>
          </p:cNvPr>
          <p:cNvSpPr>
            <a:spLocks noGrp="1"/>
          </p:cNvSpPr>
          <p:nvPr>
            <p:ph type="sldNum" sz="quarter" idx="12"/>
          </p:nvPr>
        </p:nvSpPr>
        <p:spPr/>
        <p:txBody>
          <a:bodyPr/>
          <a:lstStyle/>
          <a:p>
            <a:fld id="{42790962-CE9A-2A41-A43E-2C8FD03A0A4B}" type="slidenum">
              <a:rPr lang="en-JP" smtClean="0"/>
              <a:pPr/>
              <a:t>32</a:t>
            </a:fld>
            <a:endParaRPr lang="en-JP"/>
          </a:p>
        </p:txBody>
      </p:sp>
      <p:sp>
        <p:nvSpPr>
          <p:cNvPr id="6" name="TextBox 5">
            <a:extLst>
              <a:ext uri="{FF2B5EF4-FFF2-40B4-BE49-F238E27FC236}">
                <a16:creationId xmlns:a16="http://schemas.microsoft.com/office/drawing/2014/main" id="{54556700-000B-6244-B4B6-29BDE16DD397}"/>
              </a:ext>
            </a:extLst>
          </p:cNvPr>
          <p:cNvSpPr txBox="1"/>
          <p:nvPr/>
        </p:nvSpPr>
        <p:spPr>
          <a:xfrm>
            <a:off x="10560328" y="5694363"/>
            <a:ext cx="1415772" cy="461665"/>
          </a:xfrm>
          <a:prstGeom prst="rect">
            <a:avLst/>
          </a:prstGeom>
          <a:noFill/>
        </p:spPr>
        <p:txBody>
          <a:bodyPr wrap="none" rtlCol="0">
            <a:spAutoFit/>
          </a:bodyPr>
          <a:lstStyle/>
          <a:p>
            <a:r>
              <a:rPr kumimoji="1" lang="ja-JP" altLang="en-US" sz="2400">
                <a:solidFill>
                  <a:srgbClr val="00D300"/>
                </a:solidFill>
              </a:rPr>
              <a:t>以上です</a:t>
            </a:r>
          </a:p>
        </p:txBody>
      </p:sp>
      <p:pic>
        <p:nvPicPr>
          <p:cNvPr id="7" name="Audio 6">
            <a:hlinkClick r:id="" action="ppaction://media"/>
            <a:extLst>
              <a:ext uri="{FF2B5EF4-FFF2-40B4-BE49-F238E27FC236}">
                <a16:creationId xmlns:a16="http://schemas.microsoft.com/office/drawing/2014/main" id="{E59AD052-30A6-6341-9221-15ACE4B9E3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35237628"/>
      </p:ext>
    </p:extLst>
  </p:cSld>
  <p:clrMapOvr>
    <a:masterClrMapping/>
  </p:clrMapOvr>
  <mc:AlternateContent xmlns:mc="http://schemas.openxmlformats.org/markup-compatibility/2006" xmlns:p14="http://schemas.microsoft.com/office/powerpoint/2010/main">
    <mc:Choice Requires="p14">
      <p:transition spd="slow" p14:dur="2000" advTm="46947"/>
    </mc:Choice>
    <mc:Fallback xmlns="">
      <p:transition spd="slow" advTm="469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84EE6-796D-0A4B-BF29-C0A44D64B770}"/>
              </a:ext>
            </a:extLst>
          </p:cNvPr>
          <p:cNvSpPr>
            <a:spLocks noGrp="1"/>
          </p:cNvSpPr>
          <p:nvPr>
            <p:ph type="title"/>
          </p:nvPr>
        </p:nvSpPr>
        <p:spPr/>
        <p:txBody>
          <a:bodyPr/>
          <a:lstStyle/>
          <a:p>
            <a:r>
              <a:rPr lang="ja-JP" altLang="en-US"/>
              <a:t>このスライドに現れる用語</a:t>
            </a:r>
            <a:endParaRPr lang="en-JP" dirty="0"/>
          </a:p>
        </p:txBody>
      </p:sp>
      <p:sp>
        <p:nvSpPr>
          <p:cNvPr id="4" name="Slide Number Placeholder 3">
            <a:extLst>
              <a:ext uri="{FF2B5EF4-FFF2-40B4-BE49-F238E27FC236}">
                <a16:creationId xmlns:a16="http://schemas.microsoft.com/office/drawing/2014/main" id="{326401F9-EE6C-E942-A793-36682F6CA178}"/>
              </a:ext>
            </a:extLst>
          </p:cNvPr>
          <p:cNvSpPr>
            <a:spLocks noGrp="1"/>
          </p:cNvSpPr>
          <p:nvPr>
            <p:ph type="sldNum" sz="quarter" idx="12"/>
          </p:nvPr>
        </p:nvSpPr>
        <p:spPr/>
        <p:txBody>
          <a:bodyPr/>
          <a:lstStyle/>
          <a:p>
            <a:fld id="{42790962-CE9A-2A41-A43E-2C8FD03A0A4B}" type="slidenum">
              <a:rPr lang="en-JP" smtClean="0"/>
              <a:pPr/>
              <a:t>4</a:t>
            </a:fld>
            <a:endParaRPr lang="en-JP"/>
          </a:p>
        </p:txBody>
      </p:sp>
      <p:graphicFrame>
        <p:nvGraphicFramePr>
          <p:cNvPr id="5" name="Table 4">
            <a:extLst>
              <a:ext uri="{FF2B5EF4-FFF2-40B4-BE49-F238E27FC236}">
                <a16:creationId xmlns:a16="http://schemas.microsoft.com/office/drawing/2014/main" id="{432A0B6A-C0C4-F64F-8DD6-9C8995F023F9}"/>
              </a:ext>
            </a:extLst>
          </p:cNvPr>
          <p:cNvGraphicFramePr>
            <a:graphicFrameLocks noGrp="1"/>
          </p:cNvGraphicFramePr>
          <p:nvPr>
            <p:extLst>
              <p:ext uri="{D42A27DB-BD31-4B8C-83A1-F6EECF244321}">
                <p14:modId xmlns:p14="http://schemas.microsoft.com/office/powerpoint/2010/main" val="4108593367"/>
              </p:ext>
            </p:extLst>
          </p:nvPr>
        </p:nvGraphicFramePr>
        <p:xfrm>
          <a:off x="2351314" y="1917519"/>
          <a:ext cx="7489371" cy="4212000"/>
        </p:xfrm>
        <a:graphic>
          <a:graphicData uri="http://schemas.openxmlformats.org/drawingml/2006/table">
            <a:tbl>
              <a:tblPr/>
              <a:tblGrid>
                <a:gridCol w="2496457">
                  <a:extLst>
                    <a:ext uri="{9D8B030D-6E8A-4147-A177-3AD203B41FA5}">
                      <a16:colId xmlns:a16="http://schemas.microsoft.com/office/drawing/2014/main" val="2923904797"/>
                    </a:ext>
                  </a:extLst>
                </a:gridCol>
                <a:gridCol w="2331358">
                  <a:extLst>
                    <a:ext uri="{9D8B030D-6E8A-4147-A177-3AD203B41FA5}">
                      <a16:colId xmlns:a16="http://schemas.microsoft.com/office/drawing/2014/main" val="692802268"/>
                    </a:ext>
                  </a:extLst>
                </a:gridCol>
                <a:gridCol w="2661556">
                  <a:extLst>
                    <a:ext uri="{9D8B030D-6E8A-4147-A177-3AD203B41FA5}">
                      <a16:colId xmlns:a16="http://schemas.microsoft.com/office/drawing/2014/main" val="2031994871"/>
                    </a:ext>
                  </a:extLst>
                </a:gridCol>
              </a:tblGrid>
              <a:tr h="468000">
                <a:tc>
                  <a:txBody>
                    <a:bodyPr/>
                    <a:lstStyle/>
                    <a:p>
                      <a:pPr algn="l" fontAlgn="base"/>
                      <a:r>
                        <a:rPr lang="ja-JP" altLang="en-US" b="1">
                          <a:effectLst/>
                          <a:latin typeface="inherit"/>
                        </a:rPr>
                        <a:t>英語サイトでの用語</a:t>
                      </a:r>
                    </a:p>
                  </a:txBody>
                  <a:tcPr marL="95250" marR="95250" marT="95250" marB="95250" anchor="ctr">
                    <a:lnL>
                      <a:noFill/>
                    </a:lnL>
                    <a:lnR>
                      <a:noFill/>
                    </a:lnR>
                    <a:lnT>
                      <a:noFill/>
                    </a:lnT>
                    <a:lnB w="9525" cap="flat" cmpd="sng" algn="ctr">
                      <a:solidFill>
                        <a:srgbClr val="E5E5E5"/>
                      </a:solidFill>
                      <a:prstDash val="solid"/>
                      <a:round/>
                      <a:headEnd type="none" w="med" len="med"/>
                      <a:tailEnd type="none" w="med" len="med"/>
                    </a:lnB>
                    <a:solidFill>
                      <a:srgbClr val="E5E5E5"/>
                    </a:solidFill>
                  </a:tcPr>
                </a:tc>
                <a:tc>
                  <a:txBody>
                    <a:bodyPr/>
                    <a:lstStyle/>
                    <a:p>
                      <a:pPr algn="l" fontAlgn="base"/>
                      <a:r>
                        <a:rPr lang="en-US" b="1" dirty="0">
                          <a:effectLst/>
                          <a:latin typeface="inherit"/>
                        </a:rPr>
                        <a:t>Google</a:t>
                      </a:r>
                      <a:r>
                        <a:rPr lang="ja-JP" altLang="en-US" b="1">
                          <a:effectLst/>
                          <a:latin typeface="inherit"/>
                        </a:rPr>
                        <a:t>による翻訳</a:t>
                      </a:r>
                    </a:p>
                  </a:txBody>
                  <a:tcPr marL="95250" marR="95250" marT="95250" marB="95250" anchor="ctr">
                    <a:lnL>
                      <a:noFill/>
                    </a:lnL>
                    <a:lnR>
                      <a:noFill/>
                    </a:lnR>
                    <a:lnT>
                      <a:noFill/>
                    </a:lnT>
                    <a:lnB w="9525" cap="flat" cmpd="sng" algn="ctr">
                      <a:solidFill>
                        <a:srgbClr val="E5E5E5"/>
                      </a:solidFill>
                      <a:prstDash val="solid"/>
                      <a:round/>
                      <a:headEnd type="none" w="med" len="med"/>
                      <a:tailEnd type="none" w="med" len="med"/>
                    </a:lnB>
                    <a:solidFill>
                      <a:srgbClr val="E5E5E5"/>
                    </a:solidFill>
                  </a:tcPr>
                </a:tc>
                <a:tc>
                  <a:txBody>
                    <a:bodyPr/>
                    <a:lstStyle/>
                    <a:p>
                      <a:pPr algn="l" fontAlgn="base"/>
                      <a:r>
                        <a:rPr lang="ja-JP" altLang="en-US" b="1">
                          <a:effectLst/>
                          <a:latin typeface="inherit"/>
                        </a:rPr>
                        <a:t>別訳</a:t>
                      </a:r>
                      <a:endParaRPr lang="en-US" altLang="ja-JP" b="1" dirty="0">
                        <a:effectLst/>
                        <a:latin typeface="inherit"/>
                      </a:endParaRPr>
                    </a:p>
                  </a:txBody>
                  <a:tcPr marL="95250" marR="95250" marT="95250" marB="95250" anchor="ctr">
                    <a:lnL>
                      <a:noFill/>
                    </a:lnL>
                    <a:lnR>
                      <a:noFill/>
                    </a:lnR>
                    <a:lnT>
                      <a:noFill/>
                    </a:lnT>
                    <a:lnB w="9525" cap="flat" cmpd="sng" algn="ctr">
                      <a:solidFill>
                        <a:srgbClr val="E5E5E5"/>
                      </a:solidFill>
                      <a:prstDash val="solid"/>
                      <a:round/>
                      <a:headEnd type="none" w="med" len="med"/>
                      <a:tailEnd type="none" w="med" len="med"/>
                    </a:lnB>
                    <a:solidFill>
                      <a:srgbClr val="E5E5E5"/>
                    </a:solidFill>
                  </a:tcPr>
                </a:tc>
                <a:extLst>
                  <a:ext uri="{0D108BD9-81ED-4DB2-BD59-A6C34878D82A}">
                    <a16:rowId xmlns:a16="http://schemas.microsoft.com/office/drawing/2014/main" val="684708483"/>
                  </a:ext>
                </a:extLst>
              </a:tr>
              <a:tr h="468000">
                <a:tc>
                  <a:txBody>
                    <a:bodyPr/>
                    <a:lstStyle/>
                    <a:p>
                      <a:pPr algn="l" fontAlgn="base"/>
                      <a:r>
                        <a:rPr lang="en-US" b="0" dirty="0">
                          <a:solidFill>
                            <a:srgbClr val="1A1AD4"/>
                          </a:solidFill>
                          <a:effectLst/>
                          <a:latin typeface="inherit"/>
                        </a:rPr>
                        <a:t>Class</a:t>
                      </a:r>
                    </a:p>
                  </a:txBody>
                  <a:tcPr marL="95250" marR="95250" marT="95250" marB="95250" anchor="ctr">
                    <a:lnL>
                      <a:noFill/>
                    </a:lnL>
                    <a:lnR>
                      <a:noFill/>
                    </a:lnR>
                    <a:lnT w="9525" cap="flat" cmpd="sng" algn="ctr">
                      <a:solidFill>
                        <a:srgbClr val="E5E5E5"/>
                      </a:solidFill>
                      <a:prstDash val="solid"/>
                      <a:round/>
                      <a:headEnd type="none" w="med" len="med"/>
                      <a:tailEnd type="none" w="med" len="med"/>
                    </a:lnT>
                    <a:lnB w="9525" cap="flat" cmpd="sng" algn="ctr">
                      <a:solidFill>
                        <a:srgbClr val="E5E5E5"/>
                      </a:solidFill>
                      <a:prstDash val="solid"/>
                      <a:round/>
                      <a:headEnd type="none" w="med" len="med"/>
                      <a:tailEnd type="none" w="med" len="med"/>
                    </a:lnB>
                    <a:solidFill>
                      <a:srgbClr val="F5F5F5"/>
                    </a:solidFill>
                  </a:tcPr>
                </a:tc>
                <a:tc>
                  <a:txBody>
                    <a:bodyPr/>
                    <a:lstStyle/>
                    <a:p>
                      <a:pPr algn="l" fontAlgn="base"/>
                      <a:r>
                        <a:rPr lang="ja-JP" altLang="en-US" b="0">
                          <a:effectLst/>
                          <a:latin typeface="inherit"/>
                        </a:rPr>
                        <a:t>クラス</a:t>
                      </a:r>
                    </a:p>
                  </a:txBody>
                  <a:tcPr marL="95250" marR="95250" marT="95250" marB="95250" anchor="ctr">
                    <a:lnL>
                      <a:noFill/>
                    </a:lnL>
                    <a:lnR>
                      <a:noFill/>
                    </a:lnR>
                    <a:lnT w="9525" cap="flat" cmpd="sng" algn="ctr">
                      <a:solidFill>
                        <a:srgbClr val="E5E5E5"/>
                      </a:solidFill>
                      <a:prstDash val="solid"/>
                      <a:round/>
                      <a:headEnd type="none" w="med" len="med"/>
                      <a:tailEnd type="none" w="med" len="med"/>
                    </a:lnT>
                    <a:lnB w="9525" cap="flat" cmpd="sng" algn="ctr">
                      <a:solidFill>
                        <a:srgbClr val="E5E5E5"/>
                      </a:solidFill>
                      <a:prstDash val="solid"/>
                      <a:round/>
                      <a:headEnd type="none" w="med" len="med"/>
                      <a:tailEnd type="none" w="med" len="med"/>
                    </a:lnB>
                    <a:solidFill>
                      <a:srgbClr val="F5F5F5"/>
                    </a:solidFill>
                  </a:tcPr>
                </a:tc>
                <a:tc>
                  <a:txBody>
                    <a:bodyPr/>
                    <a:lstStyle/>
                    <a:p>
                      <a:pPr algn="l" fontAlgn="base"/>
                      <a:r>
                        <a:rPr lang="ja-JP" altLang="en-US" b="0">
                          <a:effectLst/>
                          <a:latin typeface="inherit"/>
                        </a:rPr>
                        <a:t>科目</a:t>
                      </a:r>
                      <a:r>
                        <a:rPr lang="en-US" altLang="ja-JP" b="0" dirty="0">
                          <a:effectLst/>
                          <a:latin typeface="inherit"/>
                        </a:rPr>
                        <a:t>, </a:t>
                      </a:r>
                      <a:r>
                        <a:rPr lang="ja-JP" altLang="en-US" b="0">
                          <a:effectLst/>
                          <a:latin typeface="inherit"/>
                        </a:rPr>
                        <a:t>クラス</a:t>
                      </a:r>
                    </a:p>
                  </a:txBody>
                  <a:tcPr marL="95250" marR="95250" marT="95250" marB="95250" anchor="ctr">
                    <a:lnL>
                      <a:noFill/>
                    </a:lnL>
                    <a:lnR>
                      <a:noFill/>
                    </a:lnR>
                    <a:lnT w="9525" cap="flat" cmpd="sng" algn="ctr">
                      <a:solidFill>
                        <a:srgbClr val="E5E5E5"/>
                      </a:solidFill>
                      <a:prstDash val="solid"/>
                      <a:round/>
                      <a:headEnd type="none" w="med" len="med"/>
                      <a:tailEnd type="none" w="med" len="med"/>
                    </a:lnT>
                    <a:lnB w="9525" cap="flat" cmpd="sng" algn="ctr">
                      <a:solidFill>
                        <a:srgbClr val="E5E5E5"/>
                      </a:solidFill>
                      <a:prstDash val="solid"/>
                      <a:round/>
                      <a:headEnd type="none" w="med" len="med"/>
                      <a:tailEnd type="none" w="med" len="med"/>
                    </a:lnB>
                    <a:solidFill>
                      <a:srgbClr val="F5F5F5"/>
                    </a:solidFill>
                  </a:tcPr>
                </a:tc>
                <a:extLst>
                  <a:ext uri="{0D108BD9-81ED-4DB2-BD59-A6C34878D82A}">
                    <a16:rowId xmlns:a16="http://schemas.microsoft.com/office/drawing/2014/main" val="4007591623"/>
                  </a:ext>
                </a:extLst>
              </a:tr>
              <a:tr h="468000">
                <a:tc>
                  <a:txBody>
                    <a:bodyPr/>
                    <a:lstStyle/>
                    <a:p>
                      <a:pPr algn="l" fontAlgn="base"/>
                      <a:r>
                        <a:rPr lang="en-US" b="0">
                          <a:effectLst/>
                          <a:latin typeface="inherit"/>
                        </a:rPr>
                        <a:t>Stream</a:t>
                      </a:r>
                    </a:p>
                  </a:txBody>
                  <a:tcPr marL="95250" marR="95250" marT="95250" marB="95250" anchor="ctr">
                    <a:lnL>
                      <a:noFill/>
                    </a:lnL>
                    <a:lnR>
                      <a:noFill/>
                    </a:lnR>
                    <a:lnT w="9525" cap="flat" cmpd="sng" algn="ctr">
                      <a:solidFill>
                        <a:srgbClr val="E5E5E5"/>
                      </a:solidFill>
                      <a:prstDash val="solid"/>
                      <a:round/>
                      <a:headEnd type="none" w="med" len="med"/>
                      <a:tailEnd type="none" w="med" len="med"/>
                    </a:lnT>
                    <a:lnB w="9525" cap="flat" cmpd="sng" algn="ctr">
                      <a:solidFill>
                        <a:srgbClr val="E5E5E5"/>
                      </a:solidFill>
                      <a:prstDash val="solid"/>
                      <a:round/>
                      <a:headEnd type="none" w="med" len="med"/>
                      <a:tailEnd type="none" w="med" len="med"/>
                    </a:lnB>
                    <a:solidFill>
                      <a:srgbClr val="F5F5F5"/>
                    </a:solidFill>
                  </a:tcPr>
                </a:tc>
                <a:tc>
                  <a:txBody>
                    <a:bodyPr/>
                    <a:lstStyle/>
                    <a:p>
                      <a:pPr algn="l" fontAlgn="base"/>
                      <a:r>
                        <a:rPr lang="ja-JP" altLang="en-US" b="0">
                          <a:effectLst/>
                          <a:latin typeface="inherit"/>
                        </a:rPr>
                        <a:t>ストリーム</a:t>
                      </a:r>
                    </a:p>
                  </a:txBody>
                  <a:tcPr marL="95250" marR="95250" marT="95250" marB="95250" anchor="ctr">
                    <a:lnL>
                      <a:noFill/>
                    </a:lnL>
                    <a:lnR>
                      <a:noFill/>
                    </a:lnR>
                    <a:lnT w="9525" cap="flat" cmpd="sng" algn="ctr">
                      <a:solidFill>
                        <a:srgbClr val="E5E5E5"/>
                      </a:solidFill>
                      <a:prstDash val="solid"/>
                      <a:round/>
                      <a:headEnd type="none" w="med" len="med"/>
                      <a:tailEnd type="none" w="med" len="med"/>
                    </a:lnT>
                    <a:lnB w="9525" cap="flat" cmpd="sng" algn="ctr">
                      <a:solidFill>
                        <a:srgbClr val="E5E5E5"/>
                      </a:solidFill>
                      <a:prstDash val="solid"/>
                      <a:round/>
                      <a:headEnd type="none" w="med" len="med"/>
                      <a:tailEnd type="none" w="med" len="med"/>
                    </a:lnB>
                    <a:solidFill>
                      <a:srgbClr val="F5F5F5"/>
                    </a:solidFill>
                  </a:tcPr>
                </a:tc>
                <a:tc>
                  <a:txBody>
                    <a:bodyPr/>
                    <a:lstStyle/>
                    <a:p>
                      <a:pPr algn="l" fontAlgn="base"/>
                      <a:r>
                        <a:rPr lang="en-US" b="0" dirty="0">
                          <a:effectLst/>
                          <a:latin typeface="inherit"/>
                        </a:rPr>
                        <a:t>(</a:t>
                      </a:r>
                      <a:r>
                        <a:rPr lang="ja-JP" altLang="en-US" b="0">
                          <a:effectLst/>
                          <a:latin typeface="inherit"/>
                        </a:rPr>
                        <a:t>掲示板？教室？</a:t>
                      </a:r>
                      <a:r>
                        <a:rPr lang="en-US" b="0" dirty="0">
                          <a:effectLst/>
                          <a:latin typeface="inherit"/>
                        </a:rPr>
                        <a:t>)</a:t>
                      </a:r>
                      <a:endParaRPr lang="en-JP" b="0">
                        <a:effectLst/>
                        <a:latin typeface="inherit"/>
                      </a:endParaRPr>
                    </a:p>
                  </a:txBody>
                  <a:tcPr marL="95250" marR="95250" marT="95250" marB="95250" anchor="ctr">
                    <a:lnL>
                      <a:noFill/>
                    </a:lnL>
                    <a:lnR>
                      <a:noFill/>
                    </a:lnR>
                    <a:lnT w="9525" cap="flat" cmpd="sng" algn="ctr">
                      <a:solidFill>
                        <a:srgbClr val="E5E5E5"/>
                      </a:solidFill>
                      <a:prstDash val="solid"/>
                      <a:round/>
                      <a:headEnd type="none" w="med" len="med"/>
                      <a:tailEnd type="none" w="med" len="med"/>
                    </a:lnT>
                    <a:lnB w="9525" cap="flat" cmpd="sng" algn="ctr">
                      <a:solidFill>
                        <a:srgbClr val="E5E5E5"/>
                      </a:solidFill>
                      <a:prstDash val="solid"/>
                      <a:round/>
                      <a:headEnd type="none" w="med" len="med"/>
                      <a:tailEnd type="none" w="med" len="med"/>
                    </a:lnB>
                    <a:solidFill>
                      <a:srgbClr val="F5F5F5"/>
                    </a:solidFill>
                  </a:tcPr>
                </a:tc>
                <a:extLst>
                  <a:ext uri="{0D108BD9-81ED-4DB2-BD59-A6C34878D82A}">
                    <a16:rowId xmlns:a16="http://schemas.microsoft.com/office/drawing/2014/main" val="1753852603"/>
                  </a:ext>
                </a:extLst>
              </a:tr>
              <a:tr h="468000">
                <a:tc>
                  <a:txBody>
                    <a:bodyPr/>
                    <a:lstStyle/>
                    <a:p>
                      <a:pPr algn="l" fontAlgn="base"/>
                      <a:r>
                        <a:rPr lang="en-US" b="0" dirty="0">
                          <a:solidFill>
                            <a:srgbClr val="1A1AD4"/>
                          </a:solidFill>
                          <a:effectLst/>
                          <a:latin typeface="inherit"/>
                        </a:rPr>
                        <a:t>Teacher</a:t>
                      </a:r>
                    </a:p>
                  </a:txBody>
                  <a:tcPr marL="95250" marR="95250" marT="95250" marB="95250" anchor="ctr">
                    <a:lnL>
                      <a:noFill/>
                    </a:lnL>
                    <a:lnR>
                      <a:noFill/>
                    </a:lnR>
                    <a:lnT w="9525" cap="flat" cmpd="sng" algn="ctr">
                      <a:solidFill>
                        <a:srgbClr val="E5E5E5"/>
                      </a:solidFill>
                      <a:prstDash val="solid"/>
                      <a:round/>
                      <a:headEnd type="none" w="med" len="med"/>
                      <a:tailEnd type="none" w="med" len="med"/>
                    </a:lnT>
                    <a:lnB w="9525" cap="flat" cmpd="sng" algn="ctr">
                      <a:solidFill>
                        <a:srgbClr val="E5E5E5"/>
                      </a:solidFill>
                      <a:prstDash val="solid"/>
                      <a:round/>
                      <a:headEnd type="none" w="med" len="med"/>
                      <a:tailEnd type="none" w="med" len="med"/>
                    </a:lnB>
                    <a:solidFill>
                      <a:srgbClr val="F5F5F5"/>
                    </a:solidFill>
                  </a:tcPr>
                </a:tc>
                <a:tc>
                  <a:txBody>
                    <a:bodyPr/>
                    <a:lstStyle/>
                    <a:p>
                      <a:pPr algn="l" fontAlgn="base"/>
                      <a:r>
                        <a:rPr lang="ja-JP" altLang="en-US" b="0">
                          <a:effectLst/>
                          <a:latin typeface="inherit"/>
                        </a:rPr>
                        <a:t>教師</a:t>
                      </a:r>
                    </a:p>
                  </a:txBody>
                  <a:tcPr marL="95250" marR="95250" marT="95250" marB="95250" anchor="ctr">
                    <a:lnL>
                      <a:noFill/>
                    </a:lnL>
                    <a:lnR>
                      <a:noFill/>
                    </a:lnR>
                    <a:lnT w="9525" cap="flat" cmpd="sng" algn="ctr">
                      <a:solidFill>
                        <a:srgbClr val="E5E5E5"/>
                      </a:solidFill>
                      <a:prstDash val="solid"/>
                      <a:round/>
                      <a:headEnd type="none" w="med" len="med"/>
                      <a:tailEnd type="none" w="med" len="med"/>
                    </a:lnT>
                    <a:lnB w="9525" cap="flat" cmpd="sng" algn="ctr">
                      <a:solidFill>
                        <a:srgbClr val="E5E5E5"/>
                      </a:solidFill>
                      <a:prstDash val="solid"/>
                      <a:round/>
                      <a:headEnd type="none" w="med" len="med"/>
                      <a:tailEnd type="none" w="med" len="med"/>
                    </a:lnB>
                    <a:solidFill>
                      <a:srgbClr val="F5F5F5"/>
                    </a:solidFill>
                  </a:tcPr>
                </a:tc>
                <a:tc>
                  <a:txBody>
                    <a:bodyPr/>
                    <a:lstStyle/>
                    <a:p>
                      <a:pPr algn="l" fontAlgn="base"/>
                      <a:r>
                        <a:rPr lang="ja-JP" altLang="en-US" b="0">
                          <a:effectLst/>
                          <a:latin typeface="inherit"/>
                        </a:rPr>
                        <a:t>教員</a:t>
                      </a:r>
                      <a:r>
                        <a:rPr lang="en-US" altLang="ja-JP" b="0" dirty="0">
                          <a:effectLst/>
                          <a:latin typeface="inherit"/>
                        </a:rPr>
                        <a:t>, </a:t>
                      </a:r>
                      <a:r>
                        <a:rPr lang="ja-JP" altLang="en-US" b="0">
                          <a:effectLst/>
                          <a:latin typeface="inherit"/>
                        </a:rPr>
                        <a:t>先生</a:t>
                      </a:r>
                    </a:p>
                  </a:txBody>
                  <a:tcPr marL="95250" marR="95250" marT="95250" marB="95250" anchor="ctr">
                    <a:lnL>
                      <a:noFill/>
                    </a:lnL>
                    <a:lnR>
                      <a:noFill/>
                    </a:lnR>
                    <a:lnT w="9525" cap="flat" cmpd="sng" algn="ctr">
                      <a:solidFill>
                        <a:srgbClr val="E5E5E5"/>
                      </a:solidFill>
                      <a:prstDash val="solid"/>
                      <a:round/>
                      <a:headEnd type="none" w="med" len="med"/>
                      <a:tailEnd type="none" w="med" len="med"/>
                    </a:lnT>
                    <a:lnB w="9525" cap="flat" cmpd="sng" algn="ctr">
                      <a:solidFill>
                        <a:srgbClr val="E5E5E5"/>
                      </a:solidFill>
                      <a:prstDash val="solid"/>
                      <a:round/>
                      <a:headEnd type="none" w="med" len="med"/>
                      <a:tailEnd type="none" w="med" len="med"/>
                    </a:lnB>
                    <a:solidFill>
                      <a:srgbClr val="F5F5F5"/>
                    </a:solidFill>
                  </a:tcPr>
                </a:tc>
                <a:extLst>
                  <a:ext uri="{0D108BD9-81ED-4DB2-BD59-A6C34878D82A}">
                    <a16:rowId xmlns:a16="http://schemas.microsoft.com/office/drawing/2014/main" val="4187627363"/>
                  </a:ext>
                </a:extLst>
              </a:tr>
              <a:tr h="468000">
                <a:tc>
                  <a:txBody>
                    <a:bodyPr/>
                    <a:lstStyle/>
                    <a:p>
                      <a:pPr algn="l" fontAlgn="base"/>
                      <a:r>
                        <a:rPr lang="en-US" b="0" dirty="0">
                          <a:solidFill>
                            <a:srgbClr val="1A1AD4"/>
                          </a:solidFill>
                          <a:effectLst/>
                          <a:latin typeface="inherit"/>
                        </a:rPr>
                        <a:t>Student</a:t>
                      </a:r>
                      <a:r>
                        <a:rPr lang="en-US" b="0" dirty="0">
                          <a:effectLst/>
                          <a:latin typeface="inherit"/>
                        </a:rPr>
                        <a:t>(s)</a:t>
                      </a:r>
                    </a:p>
                  </a:txBody>
                  <a:tcPr marL="95250" marR="95250" marT="95250" marB="95250" anchor="ctr">
                    <a:lnL>
                      <a:noFill/>
                    </a:lnL>
                    <a:lnR>
                      <a:noFill/>
                    </a:lnR>
                    <a:lnT w="9525" cap="flat" cmpd="sng" algn="ctr">
                      <a:solidFill>
                        <a:srgbClr val="E5E5E5"/>
                      </a:solidFill>
                      <a:prstDash val="solid"/>
                      <a:round/>
                      <a:headEnd type="none" w="med" len="med"/>
                      <a:tailEnd type="none" w="med" len="med"/>
                    </a:lnT>
                    <a:lnB w="9525" cap="flat" cmpd="sng" algn="ctr">
                      <a:solidFill>
                        <a:srgbClr val="E5E5E5"/>
                      </a:solidFill>
                      <a:prstDash val="solid"/>
                      <a:round/>
                      <a:headEnd type="none" w="med" len="med"/>
                      <a:tailEnd type="none" w="med" len="med"/>
                    </a:lnB>
                    <a:solidFill>
                      <a:srgbClr val="F5F5F5"/>
                    </a:solidFill>
                  </a:tcPr>
                </a:tc>
                <a:tc>
                  <a:txBody>
                    <a:bodyPr/>
                    <a:lstStyle/>
                    <a:p>
                      <a:pPr algn="l" fontAlgn="base"/>
                      <a:r>
                        <a:rPr lang="ja-JP" altLang="en-US" b="0">
                          <a:effectLst/>
                          <a:latin typeface="inherit"/>
                        </a:rPr>
                        <a:t>生徒</a:t>
                      </a:r>
                    </a:p>
                  </a:txBody>
                  <a:tcPr marL="95250" marR="95250" marT="95250" marB="95250" anchor="ctr">
                    <a:lnL>
                      <a:noFill/>
                    </a:lnL>
                    <a:lnR>
                      <a:noFill/>
                    </a:lnR>
                    <a:lnT w="9525" cap="flat" cmpd="sng" algn="ctr">
                      <a:solidFill>
                        <a:srgbClr val="E5E5E5"/>
                      </a:solidFill>
                      <a:prstDash val="solid"/>
                      <a:round/>
                      <a:headEnd type="none" w="med" len="med"/>
                      <a:tailEnd type="none" w="med" len="med"/>
                    </a:lnT>
                    <a:lnB w="9525" cap="flat" cmpd="sng" algn="ctr">
                      <a:solidFill>
                        <a:srgbClr val="E5E5E5"/>
                      </a:solidFill>
                      <a:prstDash val="solid"/>
                      <a:round/>
                      <a:headEnd type="none" w="med" len="med"/>
                      <a:tailEnd type="none" w="med" len="med"/>
                    </a:lnB>
                    <a:solidFill>
                      <a:srgbClr val="F5F5F5"/>
                    </a:solidFill>
                  </a:tcPr>
                </a:tc>
                <a:tc>
                  <a:txBody>
                    <a:bodyPr/>
                    <a:lstStyle/>
                    <a:p>
                      <a:pPr algn="l" fontAlgn="base"/>
                      <a:r>
                        <a:rPr lang="ja-JP" altLang="en-US" b="0">
                          <a:effectLst/>
                          <a:latin typeface="inherit"/>
                        </a:rPr>
                        <a:t>学生</a:t>
                      </a:r>
                    </a:p>
                  </a:txBody>
                  <a:tcPr marL="95250" marR="95250" marT="95250" marB="95250" anchor="ctr">
                    <a:lnL>
                      <a:noFill/>
                    </a:lnL>
                    <a:lnR>
                      <a:noFill/>
                    </a:lnR>
                    <a:lnT w="9525" cap="flat" cmpd="sng" algn="ctr">
                      <a:solidFill>
                        <a:srgbClr val="E5E5E5"/>
                      </a:solidFill>
                      <a:prstDash val="solid"/>
                      <a:round/>
                      <a:headEnd type="none" w="med" len="med"/>
                      <a:tailEnd type="none" w="med" len="med"/>
                    </a:lnT>
                    <a:lnB w="9525" cap="flat" cmpd="sng" algn="ctr">
                      <a:solidFill>
                        <a:srgbClr val="E5E5E5"/>
                      </a:solidFill>
                      <a:prstDash val="solid"/>
                      <a:round/>
                      <a:headEnd type="none" w="med" len="med"/>
                      <a:tailEnd type="none" w="med" len="med"/>
                    </a:lnB>
                    <a:solidFill>
                      <a:srgbClr val="F5F5F5"/>
                    </a:solidFill>
                  </a:tcPr>
                </a:tc>
                <a:extLst>
                  <a:ext uri="{0D108BD9-81ED-4DB2-BD59-A6C34878D82A}">
                    <a16:rowId xmlns:a16="http://schemas.microsoft.com/office/drawing/2014/main" val="1655170074"/>
                  </a:ext>
                </a:extLst>
              </a:tr>
              <a:tr h="468000">
                <a:tc>
                  <a:txBody>
                    <a:bodyPr/>
                    <a:lstStyle/>
                    <a:p>
                      <a:pPr algn="l" fontAlgn="base"/>
                      <a:r>
                        <a:rPr lang="en-US" b="0" dirty="0">
                          <a:effectLst/>
                          <a:latin typeface="inherit"/>
                        </a:rPr>
                        <a:t>Classwork</a:t>
                      </a:r>
                    </a:p>
                  </a:txBody>
                  <a:tcPr marL="95250" marR="95250" marT="95250" marB="95250" anchor="ctr">
                    <a:lnL>
                      <a:noFill/>
                    </a:lnL>
                    <a:lnR>
                      <a:noFill/>
                    </a:lnR>
                    <a:lnT w="9525" cap="flat" cmpd="sng" algn="ctr">
                      <a:solidFill>
                        <a:srgbClr val="E5E5E5"/>
                      </a:solidFill>
                      <a:prstDash val="solid"/>
                      <a:round/>
                      <a:headEnd type="none" w="med" len="med"/>
                      <a:tailEnd type="none" w="med" len="med"/>
                    </a:lnT>
                    <a:lnB w="9525" cap="flat" cmpd="sng" algn="ctr">
                      <a:solidFill>
                        <a:srgbClr val="E5E5E5"/>
                      </a:solidFill>
                      <a:prstDash val="solid"/>
                      <a:round/>
                      <a:headEnd type="none" w="med" len="med"/>
                      <a:tailEnd type="none" w="med" len="med"/>
                    </a:lnB>
                    <a:solidFill>
                      <a:srgbClr val="F5F5F5"/>
                    </a:solidFill>
                  </a:tcPr>
                </a:tc>
                <a:tc>
                  <a:txBody>
                    <a:bodyPr/>
                    <a:lstStyle/>
                    <a:p>
                      <a:pPr algn="l" fontAlgn="base"/>
                      <a:r>
                        <a:rPr lang="ja-JP" altLang="en-US" b="0">
                          <a:effectLst/>
                          <a:latin typeface="inherit"/>
                        </a:rPr>
                        <a:t>授業</a:t>
                      </a:r>
                    </a:p>
                  </a:txBody>
                  <a:tcPr marL="95250" marR="95250" marT="95250" marB="95250" anchor="ctr">
                    <a:lnL>
                      <a:noFill/>
                    </a:lnL>
                    <a:lnR>
                      <a:noFill/>
                    </a:lnR>
                    <a:lnT w="9525" cap="flat" cmpd="sng" algn="ctr">
                      <a:solidFill>
                        <a:srgbClr val="E5E5E5"/>
                      </a:solidFill>
                      <a:prstDash val="solid"/>
                      <a:round/>
                      <a:headEnd type="none" w="med" len="med"/>
                      <a:tailEnd type="none" w="med" len="med"/>
                    </a:lnT>
                    <a:lnB w="9525" cap="flat" cmpd="sng" algn="ctr">
                      <a:solidFill>
                        <a:srgbClr val="E5E5E5"/>
                      </a:solidFill>
                      <a:prstDash val="solid"/>
                      <a:round/>
                      <a:headEnd type="none" w="med" len="med"/>
                      <a:tailEnd type="none" w="med" len="med"/>
                    </a:lnB>
                    <a:solidFill>
                      <a:srgbClr val="F5F5F5"/>
                    </a:solidFill>
                  </a:tcPr>
                </a:tc>
                <a:tc>
                  <a:txBody>
                    <a:bodyPr/>
                    <a:lstStyle/>
                    <a:p>
                      <a:pPr algn="l" fontAlgn="base"/>
                      <a:r>
                        <a:rPr lang="ja-JP" altLang="en-US" b="0">
                          <a:effectLst/>
                          <a:latin typeface="inherit"/>
                        </a:rPr>
                        <a:t>授業</a:t>
                      </a:r>
                      <a:r>
                        <a:rPr lang="en-US" altLang="ja-JP" b="0">
                          <a:effectLst/>
                          <a:latin typeface="inherit"/>
                        </a:rPr>
                        <a:t>, </a:t>
                      </a:r>
                      <a:r>
                        <a:rPr lang="ja-JP" altLang="en-US" b="0">
                          <a:effectLst/>
                          <a:latin typeface="inherit"/>
                        </a:rPr>
                        <a:t>課題</a:t>
                      </a:r>
                      <a:r>
                        <a:rPr lang="en-US" altLang="ja-JP" b="0">
                          <a:effectLst/>
                          <a:latin typeface="inherit"/>
                        </a:rPr>
                        <a:t>, </a:t>
                      </a:r>
                      <a:r>
                        <a:rPr lang="ja-JP" altLang="en-US" b="0">
                          <a:effectLst/>
                          <a:latin typeface="inherit"/>
                        </a:rPr>
                        <a:t>講義</a:t>
                      </a:r>
                    </a:p>
                  </a:txBody>
                  <a:tcPr marL="95250" marR="95250" marT="95250" marB="95250" anchor="ctr">
                    <a:lnL>
                      <a:noFill/>
                    </a:lnL>
                    <a:lnR>
                      <a:noFill/>
                    </a:lnR>
                    <a:lnT w="9525" cap="flat" cmpd="sng" algn="ctr">
                      <a:solidFill>
                        <a:srgbClr val="E5E5E5"/>
                      </a:solidFill>
                      <a:prstDash val="solid"/>
                      <a:round/>
                      <a:headEnd type="none" w="med" len="med"/>
                      <a:tailEnd type="none" w="med" len="med"/>
                    </a:lnT>
                    <a:lnB w="9525" cap="flat" cmpd="sng" algn="ctr">
                      <a:solidFill>
                        <a:srgbClr val="E5E5E5"/>
                      </a:solidFill>
                      <a:prstDash val="solid"/>
                      <a:round/>
                      <a:headEnd type="none" w="med" len="med"/>
                      <a:tailEnd type="none" w="med" len="med"/>
                    </a:lnB>
                    <a:solidFill>
                      <a:srgbClr val="F5F5F5"/>
                    </a:solidFill>
                  </a:tcPr>
                </a:tc>
                <a:extLst>
                  <a:ext uri="{0D108BD9-81ED-4DB2-BD59-A6C34878D82A}">
                    <a16:rowId xmlns:a16="http://schemas.microsoft.com/office/drawing/2014/main" val="2371860915"/>
                  </a:ext>
                </a:extLst>
              </a:tr>
              <a:tr h="468000">
                <a:tc>
                  <a:txBody>
                    <a:bodyPr/>
                    <a:lstStyle/>
                    <a:p>
                      <a:pPr algn="l" fontAlgn="base"/>
                      <a:r>
                        <a:rPr lang="en-US" b="0">
                          <a:effectLst/>
                          <a:latin typeface="inherit"/>
                        </a:rPr>
                        <a:t>Assignment</a:t>
                      </a:r>
                    </a:p>
                  </a:txBody>
                  <a:tcPr marL="95250" marR="95250" marT="95250" marB="95250" anchor="ctr">
                    <a:lnL>
                      <a:noFill/>
                    </a:lnL>
                    <a:lnR>
                      <a:noFill/>
                    </a:lnR>
                    <a:lnT w="9525" cap="flat" cmpd="sng" algn="ctr">
                      <a:solidFill>
                        <a:srgbClr val="E5E5E5"/>
                      </a:solidFill>
                      <a:prstDash val="solid"/>
                      <a:round/>
                      <a:headEnd type="none" w="med" len="med"/>
                      <a:tailEnd type="none" w="med" len="med"/>
                    </a:lnT>
                    <a:lnB w="9525" cap="flat" cmpd="sng" algn="ctr">
                      <a:solidFill>
                        <a:srgbClr val="E5E5E5"/>
                      </a:solidFill>
                      <a:prstDash val="solid"/>
                      <a:round/>
                      <a:headEnd type="none" w="med" len="med"/>
                      <a:tailEnd type="none" w="med" len="med"/>
                    </a:lnB>
                    <a:solidFill>
                      <a:srgbClr val="F5F5F5"/>
                    </a:solidFill>
                  </a:tcPr>
                </a:tc>
                <a:tc>
                  <a:txBody>
                    <a:bodyPr/>
                    <a:lstStyle/>
                    <a:p>
                      <a:pPr algn="l" fontAlgn="base"/>
                      <a:r>
                        <a:rPr lang="ja-JP" altLang="en-US" b="0">
                          <a:effectLst/>
                          <a:latin typeface="inherit"/>
                        </a:rPr>
                        <a:t>課題</a:t>
                      </a:r>
                    </a:p>
                  </a:txBody>
                  <a:tcPr marL="95250" marR="95250" marT="95250" marB="95250" anchor="ctr">
                    <a:lnL>
                      <a:noFill/>
                    </a:lnL>
                    <a:lnR>
                      <a:noFill/>
                    </a:lnR>
                    <a:lnT w="9525" cap="flat" cmpd="sng" algn="ctr">
                      <a:solidFill>
                        <a:srgbClr val="E5E5E5"/>
                      </a:solidFill>
                      <a:prstDash val="solid"/>
                      <a:round/>
                      <a:headEnd type="none" w="med" len="med"/>
                      <a:tailEnd type="none" w="med" len="med"/>
                    </a:lnT>
                    <a:lnB w="9525" cap="flat" cmpd="sng" algn="ctr">
                      <a:solidFill>
                        <a:srgbClr val="E5E5E5"/>
                      </a:solidFill>
                      <a:prstDash val="solid"/>
                      <a:round/>
                      <a:headEnd type="none" w="med" len="med"/>
                      <a:tailEnd type="none" w="med" len="med"/>
                    </a:lnB>
                    <a:solidFill>
                      <a:srgbClr val="F5F5F5"/>
                    </a:solidFill>
                  </a:tcPr>
                </a:tc>
                <a:tc>
                  <a:txBody>
                    <a:bodyPr/>
                    <a:lstStyle/>
                    <a:p>
                      <a:pPr algn="l" fontAlgn="base"/>
                      <a:r>
                        <a:rPr lang="ja-JP" altLang="en-US" b="0">
                          <a:effectLst/>
                          <a:latin typeface="inherit"/>
                        </a:rPr>
                        <a:t>宿題</a:t>
                      </a:r>
                      <a:r>
                        <a:rPr lang="en-US" altLang="ja-JP" b="0">
                          <a:effectLst/>
                          <a:latin typeface="inherit"/>
                        </a:rPr>
                        <a:t>, </a:t>
                      </a:r>
                      <a:r>
                        <a:rPr lang="ja-JP" altLang="en-US" b="0">
                          <a:effectLst/>
                          <a:latin typeface="inherit"/>
                        </a:rPr>
                        <a:t>レポート</a:t>
                      </a:r>
                    </a:p>
                  </a:txBody>
                  <a:tcPr marL="95250" marR="95250" marT="95250" marB="95250" anchor="ctr">
                    <a:lnL>
                      <a:noFill/>
                    </a:lnL>
                    <a:lnR>
                      <a:noFill/>
                    </a:lnR>
                    <a:lnT w="9525" cap="flat" cmpd="sng" algn="ctr">
                      <a:solidFill>
                        <a:srgbClr val="E5E5E5"/>
                      </a:solidFill>
                      <a:prstDash val="solid"/>
                      <a:round/>
                      <a:headEnd type="none" w="med" len="med"/>
                      <a:tailEnd type="none" w="med" len="med"/>
                    </a:lnT>
                    <a:lnB w="9525" cap="flat" cmpd="sng" algn="ctr">
                      <a:solidFill>
                        <a:srgbClr val="E5E5E5"/>
                      </a:solidFill>
                      <a:prstDash val="solid"/>
                      <a:round/>
                      <a:headEnd type="none" w="med" len="med"/>
                      <a:tailEnd type="none" w="med" len="med"/>
                    </a:lnB>
                    <a:solidFill>
                      <a:srgbClr val="F5F5F5"/>
                    </a:solidFill>
                  </a:tcPr>
                </a:tc>
                <a:extLst>
                  <a:ext uri="{0D108BD9-81ED-4DB2-BD59-A6C34878D82A}">
                    <a16:rowId xmlns:a16="http://schemas.microsoft.com/office/drawing/2014/main" val="1096275520"/>
                  </a:ext>
                </a:extLst>
              </a:tr>
              <a:tr h="468000">
                <a:tc>
                  <a:txBody>
                    <a:bodyPr/>
                    <a:lstStyle/>
                    <a:p>
                      <a:pPr algn="l" fontAlgn="base"/>
                      <a:r>
                        <a:rPr lang="en-US" b="0">
                          <a:effectLst/>
                          <a:latin typeface="inherit"/>
                        </a:rPr>
                        <a:t>Quiz</a:t>
                      </a:r>
                    </a:p>
                  </a:txBody>
                  <a:tcPr marL="95250" marR="95250" marT="95250" marB="95250" anchor="ctr">
                    <a:lnL>
                      <a:noFill/>
                    </a:lnL>
                    <a:lnR>
                      <a:noFill/>
                    </a:lnR>
                    <a:lnT w="9525" cap="flat" cmpd="sng" algn="ctr">
                      <a:solidFill>
                        <a:srgbClr val="E5E5E5"/>
                      </a:solidFill>
                      <a:prstDash val="solid"/>
                      <a:round/>
                      <a:headEnd type="none" w="med" len="med"/>
                      <a:tailEnd type="none" w="med" len="med"/>
                    </a:lnT>
                    <a:lnB w="9525" cap="flat" cmpd="sng" algn="ctr">
                      <a:solidFill>
                        <a:srgbClr val="E5E5E5"/>
                      </a:solidFill>
                      <a:prstDash val="solid"/>
                      <a:round/>
                      <a:headEnd type="none" w="med" len="med"/>
                      <a:tailEnd type="none" w="med" len="med"/>
                    </a:lnB>
                    <a:solidFill>
                      <a:srgbClr val="F5F5F5"/>
                    </a:solidFill>
                  </a:tcPr>
                </a:tc>
                <a:tc>
                  <a:txBody>
                    <a:bodyPr/>
                    <a:lstStyle/>
                    <a:p>
                      <a:pPr algn="l" fontAlgn="base"/>
                      <a:r>
                        <a:rPr lang="ja-JP" altLang="en-US" b="0">
                          <a:effectLst/>
                          <a:latin typeface="inherit"/>
                        </a:rPr>
                        <a:t>テスト</a:t>
                      </a:r>
                    </a:p>
                  </a:txBody>
                  <a:tcPr marL="95250" marR="95250" marT="95250" marB="95250" anchor="ctr">
                    <a:lnL>
                      <a:noFill/>
                    </a:lnL>
                    <a:lnR>
                      <a:noFill/>
                    </a:lnR>
                    <a:lnT w="9525" cap="flat" cmpd="sng" algn="ctr">
                      <a:solidFill>
                        <a:srgbClr val="E5E5E5"/>
                      </a:solidFill>
                      <a:prstDash val="solid"/>
                      <a:round/>
                      <a:headEnd type="none" w="med" len="med"/>
                      <a:tailEnd type="none" w="med" len="med"/>
                    </a:lnT>
                    <a:lnB w="9525" cap="flat" cmpd="sng" algn="ctr">
                      <a:solidFill>
                        <a:srgbClr val="E5E5E5"/>
                      </a:solidFill>
                      <a:prstDash val="solid"/>
                      <a:round/>
                      <a:headEnd type="none" w="med" len="med"/>
                      <a:tailEnd type="none" w="med" len="med"/>
                    </a:lnB>
                    <a:solidFill>
                      <a:srgbClr val="F5F5F5"/>
                    </a:solidFill>
                  </a:tcPr>
                </a:tc>
                <a:tc>
                  <a:txBody>
                    <a:bodyPr/>
                    <a:lstStyle/>
                    <a:p>
                      <a:pPr algn="l" fontAlgn="base"/>
                      <a:r>
                        <a:rPr lang="ja-JP" altLang="en-US" b="0">
                          <a:effectLst/>
                          <a:latin typeface="inherit"/>
                        </a:rPr>
                        <a:t>小テスト</a:t>
                      </a:r>
                      <a:r>
                        <a:rPr lang="en-US" altLang="ja-JP" b="0" dirty="0">
                          <a:effectLst/>
                          <a:latin typeface="inherit"/>
                        </a:rPr>
                        <a:t>, </a:t>
                      </a:r>
                      <a:r>
                        <a:rPr lang="ja-JP" altLang="en-US" b="0">
                          <a:effectLst/>
                          <a:latin typeface="inherit"/>
                        </a:rPr>
                        <a:t>授業内テスト</a:t>
                      </a:r>
                    </a:p>
                  </a:txBody>
                  <a:tcPr marL="95250" marR="95250" marT="95250" marB="95250" anchor="ctr">
                    <a:lnL>
                      <a:noFill/>
                    </a:lnL>
                    <a:lnR>
                      <a:noFill/>
                    </a:lnR>
                    <a:lnT w="9525" cap="flat" cmpd="sng" algn="ctr">
                      <a:solidFill>
                        <a:srgbClr val="E5E5E5"/>
                      </a:solidFill>
                      <a:prstDash val="solid"/>
                      <a:round/>
                      <a:headEnd type="none" w="med" len="med"/>
                      <a:tailEnd type="none" w="med" len="med"/>
                    </a:lnT>
                    <a:lnB w="9525" cap="flat" cmpd="sng" algn="ctr">
                      <a:solidFill>
                        <a:srgbClr val="E5E5E5"/>
                      </a:solidFill>
                      <a:prstDash val="solid"/>
                      <a:round/>
                      <a:headEnd type="none" w="med" len="med"/>
                      <a:tailEnd type="none" w="med" len="med"/>
                    </a:lnB>
                    <a:solidFill>
                      <a:srgbClr val="F5F5F5"/>
                    </a:solidFill>
                  </a:tcPr>
                </a:tc>
                <a:extLst>
                  <a:ext uri="{0D108BD9-81ED-4DB2-BD59-A6C34878D82A}">
                    <a16:rowId xmlns:a16="http://schemas.microsoft.com/office/drawing/2014/main" val="361532536"/>
                  </a:ext>
                </a:extLst>
              </a:tr>
              <a:tr h="468000">
                <a:tc>
                  <a:txBody>
                    <a:bodyPr/>
                    <a:lstStyle/>
                    <a:p>
                      <a:pPr algn="l" fontAlgn="base"/>
                      <a:r>
                        <a:rPr lang="en-US" b="0">
                          <a:effectLst/>
                          <a:latin typeface="inherit"/>
                        </a:rPr>
                        <a:t>People</a:t>
                      </a:r>
                    </a:p>
                  </a:txBody>
                  <a:tcPr marL="95250" marR="95250" marT="95250" marB="95250" anchor="ctr">
                    <a:lnL>
                      <a:noFill/>
                    </a:lnL>
                    <a:lnR>
                      <a:noFill/>
                    </a:lnR>
                    <a:lnT w="9525" cap="flat" cmpd="sng" algn="ctr">
                      <a:solidFill>
                        <a:srgbClr val="E5E5E5"/>
                      </a:solidFill>
                      <a:prstDash val="solid"/>
                      <a:round/>
                      <a:headEnd type="none" w="med" len="med"/>
                      <a:tailEnd type="none" w="med" len="med"/>
                    </a:lnT>
                    <a:lnB>
                      <a:noFill/>
                    </a:lnB>
                    <a:solidFill>
                      <a:srgbClr val="F5F5F5"/>
                    </a:solidFill>
                  </a:tcPr>
                </a:tc>
                <a:tc>
                  <a:txBody>
                    <a:bodyPr/>
                    <a:lstStyle/>
                    <a:p>
                      <a:pPr algn="l" fontAlgn="base"/>
                      <a:r>
                        <a:rPr lang="ja-JP" altLang="en-US" b="0">
                          <a:effectLst/>
                          <a:latin typeface="inherit"/>
                        </a:rPr>
                        <a:t>メンバー</a:t>
                      </a:r>
                    </a:p>
                  </a:txBody>
                  <a:tcPr marL="95250" marR="95250" marT="95250" marB="95250" anchor="ctr">
                    <a:lnL>
                      <a:noFill/>
                    </a:lnL>
                    <a:lnR>
                      <a:noFill/>
                    </a:lnR>
                    <a:lnT w="9525" cap="flat" cmpd="sng" algn="ctr">
                      <a:solidFill>
                        <a:srgbClr val="E5E5E5"/>
                      </a:solidFill>
                      <a:prstDash val="solid"/>
                      <a:round/>
                      <a:headEnd type="none" w="med" len="med"/>
                      <a:tailEnd type="none" w="med" len="med"/>
                    </a:lnT>
                    <a:lnB>
                      <a:noFill/>
                    </a:lnB>
                    <a:solidFill>
                      <a:srgbClr val="F5F5F5"/>
                    </a:solidFill>
                  </a:tcPr>
                </a:tc>
                <a:tc>
                  <a:txBody>
                    <a:bodyPr/>
                    <a:lstStyle/>
                    <a:p>
                      <a:pPr algn="l" fontAlgn="base"/>
                      <a:r>
                        <a:rPr lang="ja-JP" altLang="en-US" b="0">
                          <a:effectLst/>
                          <a:latin typeface="inherit"/>
                        </a:rPr>
                        <a:t>受講者</a:t>
                      </a:r>
                      <a:r>
                        <a:rPr lang="en-US" altLang="ja-JP" b="0" dirty="0">
                          <a:effectLst/>
                          <a:latin typeface="inherit"/>
                        </a:rPr>
                        <a:t>, </a:t>
                      </a:r>
                      <a:r>
                        <a:rPr lang="ja-JP" altLang="en-US" b="0">
                          <a:effectLst/>
                          <a:latin typeface="inherit"/>
                        </a:rPr>
                        <a:t>履修者</a:t>
                      </a:r>
                    </a:p>
                  </a:txBody>
                  <a:tcPr marL="95250" marR="95250" marT="95250" marB="95250" anchor="ctr">
                    <a:lnL>
                      <a:noFill/>
                    </a:lnL>
                    <a:lnR>
                      <a:noFill/>
                    </a:lnR>
                    <a:lnT w="9525" cap="flat" cmpd="sng" algn="ctr">
                      <a:solidFill>
                        <a:srgbClr val="E5E5E5"/>
                      </a:solidFill>
                      <a:prstDash val="solid"/>
                      <a:round/>
                      <a:headEnd type="none" w="med" len="med"/>
                      <a:tailEnd type="none" w="med" len="med"/>
                    </a:lnT>
                    <a:lnB>
                      <a:noFill/>
                    </a:lnB>
                    <a:solidFill>
                      <a:srgbClr val="F5F5F5"/>
                    </a:solidFill>
                  </a:tcPr>
                </a:tc>
                <a:extLst>
                  <a:ext uri="{0D108BD9-81ED-4DB2-BD59-A6C34878D82A}">
                    <a16:rowId xmlns:a16="http://schemas.microsoft.com/office/drawing/2014/main" val="382324323"/>
                  </a:ext>
                </a:extLst>
              </a:tr>
            </a:tbl>
          </a:graphicData>
        </a:graphic>
      </p:graphicFrame>
      <p:sp>
        <p:nvSpPr>
          <p:cNvPr id="6" name="TextBox 5">
            <a:extLst>
              <a:ext uri="{FF2B5EF4-FFF2-40B4-BE49-F238E27FC236}">
                <a16:creationId xmlns:a16="http://schemas.microsoft.com/office/drawing/2014/main" id="{21B4BAC8-09C4-E644-8059-5B5DDF32ED37}"/>
              </a:ext>
            </a:extLst>
          </p:cNvPr>
          <p:cNvSpPr txBox="1"/>
          <p:nvPr/>
        </p:nvSpPr>
        <p:spPr>
          <a:xfrm>
            <a:off x="9840685" y="2449285"/>
            <a:ext cx="2262158" cy="369332"/>
          </a:xfrm>
          <a:prstGeom prst="rect">
            <a:avLst/>
          </a:prstGeom>
          <a:noFill/>
        </p:spPr>
        <p:txBody>
          <a:bodyPr wrap="none" rtlCol="0">
            <a:spAutoFit/>
          </a:bodyPr>
          <a:lstStyle/>
          <a:p>
            <a:r>
              <a:rPr kumimoji="1" lang="ja-JP" altLang="en-US"/>
              <a:t>名簿で管理する単位</a:t>
            </a:r>
          </a:p>
        </p:txBody>
      </p:sp>
      <p:pic>
        <p:nvPicPr>
          <p:cNvPr id="11" name="Audio 10">
            <a:hlinkClick r:id="" action="ppaction://media"/>
            <a:extLst>
              <a:ext uri="{FF2B5EF4-FFF2-40B4-BE49-F238E27FC236}">
                <a16:creationId xmlns:a16="http://schemas.microsoft.com/office/drawing/2014/main" id="{EE2BF601-7B49-1B48-8FF6-801E8301995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141617870"/>
      </p:ext>
    </p:extLst>
  </p:cSld>
  <p:clrMapOvr>
    <a:masterClrMapping/>
  </p:clrMapOvr>
  <mc:AlternateContent xmlns:mc="http://schemas.openxmlformats.org/markup-compatibility/2006" xmlns:p14="http://schemas.microsoft.com/office/powerpoint/2010/main">
    <mc:Choice Requires="p14">
      <p:transition spd="slow" p14:dur="2000" advTm="30557"/>
    </mc:Choice>
    <mc:Fallback xmlns="">
      <p:transition spd="slow" advTm="305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E6241E4-3900-1344-A964-F9D3695C7599}"/>
              </a:ext>
            </a:extLst>
          </p:cNvPr>
          <p:cNvSpPr>
            <a:spLocks noGrp="1"/>
          </p:cNvSpPr>
          <p:nvPr>
            <p:ph type="title"/>
          </p:nvPr>
        </p:nvSpPr>
        <p:spPr/>
        <p:txBody>
          <a:bodyPr/>
          <a:lstStyle/>
          <a:p>
            <a:r>
              <a:rPr kumimoji="1" lang="en-US" altLang="ja-JP" dirty="0"/>
              <a:t>Google Classroom</a:t>
            </a:r>
            <a:r>
              <a:rPr kumimoji="1" lang="ja-JP" altLang="en-US"/>
              <a:t>とは</a:t>
            </a:r>
          </a:p>
        </p:txBody>
      </p:sp>
      <p:sp>
        <p:nvSpPr>
          <p:cNvPr id="5" name="テキスト ボックス 4">
            <a:extLst>
              <a:ext uri="{FF2B5EF4-FFF2-40B4-BE49-F238E27FC236}">
                <a16:creationId xmlns:a16="http://schemas.microsoft.com/office/drawing/2014/main" id="{80B22BA9-32D2-CE41-809A-E4483EF1E98A}"/>
              </a:ext>
            </a:extLst>
          </p:cNvPr>
          <p:cNvSpPr txBox="1"/>
          <p:nvPr/>
        </p:nvSpPr>
        <p:spPr>
          <a:xfrm>
            <a:off x="9101154" y="5807631"/>
            <a:ext cx="3090846" cy="369332"/>
          </a:xfrm>
          <a:prstGeom prst="rect">
            <a:avLst/>
          </a:prstGeom>
          <a:noFill/>
        </p:spPr>
        <p:txBody>
          <a:bodyPr wrap="none" rtlCol="0">
            <a:spAutoFit/>
          </a:bodyPr>
          <a:lstStyle/>
          <a:p>
            <a:r>
              <a:rPr kumimoji="1" lang="en-US" altLang="ja-JP" dirty="0"/>
              <a:t>A movie on YouTube by Google</a:t>
            </a:r>
            <a:endParaRPr kumimoji="1" lang="ja-JP" altLang="en-US"/>
          </a:p>
        </p:txBody>
      </p:sp>
      <p:sp>
        <p:nvSpPr>
          <p:cNvPr id="3" name="Slide Number Placeholder 2">
            <a:extLst>
              <a:ext uri="{FF2B5EF4-FFF2-40B4-BE49-F238E27FC236}">
                <a16:creationId xmlns:a16="http://schemas.microsoft.com/office/drawing/2014/main" id="{B1D5B5A9-92F1-524A-AB7A-50CF9D5AE28D}"/>
              </a:ext>
            </a:extLst>
          </p:cNvPr>
          <p:cNvSpPr>
            <a:spLocks noGrp="1"/>
          </p:cNvSpPr>
          <p:nvPr>
            <p:ph type="sldNum" sz="quarter" idx="12"/>
          </p:nvPr>
        </p:nvSpPr>
        <p:spPr/>
        <p:txBody>
          <a:bodyPr/>
          <a:lstStyle/>
          <a:p>
            <a:fld id="{42790962-CE9A-2A41-A43E-2C8FD03A0A4B}" type="slidenum">
              <a:rPr lang="en-JP" smtClean="0"/>
              <a:pPr/>
              <a:t>5</a:t>
            </a:fld>
            <a:endParaRPr lang="en-JP"/>
          </a:p>
        </p:txBody>
      </p:sp>
      <p:sp>
        <p:nvSpPr>
          <p:cNvPr id="7" name="Content Placeholder 6">
            <a:extLst>
              <a:ext uri="{FF2B5EF4-FFF2-40B4-BE49-F238E27FC236}">
                <a16:creationId xmlns:a16="http://schemas.microsoft.com/office/drawing/2014/main" id="{F7DE1F23-9DA6-8C44-8BFA-A270DA0F2131}"/>
              </a:ext>
            </a:extLst>
          </p:cNvPr>
          <p:cNvSpPr>
            <a:spLocks noGrp="1"/>
          </p:cNvSpPr>
          <p:nvPr>
            <p:ph idx="1"/>
          </p:nvPr>
        </p:nvSpPr>
        <p:spPr/>
        <p:txBody>
          <a:bodyPr anchor="ctr"/>
          <a:lstStyle/>
          <a:p>
            <a:pPr marL="0" indent="0" algn="ctr">
              <a:buNone/>
            </a:pPr>
            <a:r>
              <a:rPr lang="en-US" dirty="0">
                <a:hlinkClick r:id="rId5"/>
              </a:rPr>
              <a:t>https://</a:t>
            </a:r>
            <a:r>
              <a:rPr lang="en-US" dirty="0" err="1">
                <a:hlinkClick r:id="rId5"/>
              </a:rPr>
              <a:t>youtu.be</a:t>
            </a:r>
            <a:r>
              <a:rPr lang="en-US" dirty="0">
                <a:hlinkClick r:id="rId5"/>
              </a:rPr>
              <a:t>/DeOVe2YV2Io</a:t>
            </a:r>
            <a:endParaRPr lang="en-JP" dirty="0"/>
          </a:p>
        </p:txBody>
      </p:sp>
      <p:sp>
        <p:nvSpPr>
          <p:cNvPr id="4" name="TextBox 3">
            <a:extLst>
              <a:ext uri="{FF2B5EF4-FFF2-40B4-BE49-F238E27FC236}">
                <a16:creationId xmlns:a16="http://schemas.microsoft.com/office/drawing/2014/main" id="{8C3F52F9-D174-3F4B-B80B-AA1327F297C7}"/>
              </a:ext>
            </a:extLst>
          </p:cNvPr>
          <p:cNvSpPr txBox="1"/>
          <p:nvPr/>
        </p:nvSpPr>
        <p:spPr>
          <a:xfrm>
            <a:off x="4157007" y="2548646"/>
            <a:ext cx="3877985" cy="369332"/>
          </a:xfrm>
          <a:prstGeom prst="rect">
            <a:avLst/>
          </a:prstGeom>
          <a:noFill/>
        </p:spPr>
        <p:txBody>
          <a:bodyPr wrap="none" rtlCol="0">
            <a:spAutoFit/>
          </a:bodyPr>
          <a:lstStyle/>
          <a:p>
            <a:r>
              <a:rPr lang="ja-JP" altLang="en-US"/>
              <a:t>まずはこちらの動画をご覧ください</a:t>
            </a:r>
            <a:endParaRPr lang="en-JP" dirty="0"/>
          </a:p>
        </p:txBody>
      </p:sp>
      <p:pic>
        <p:nvPicPr>
          <p:cNvPr id="6" name="Audio 5">
            <a:hlinkClick r:id="" action="ppaction://media"/>
            <a:extLst>
              <a:ext uri="{FF2B5EF4-FFF2-40B4-BE49-F238E27FC236}">
                <a16:creationId xmlns:a16="http://schemas.microsoft.com/office/drawing/2014/main" id="{D529CE47-54A1-464D-96C4-CE3BC9EE199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802893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E16A316-8535-C641-8E7B-A4D6572C47D4}"/>
              </a:ext>
            </a:extLst>
          </p:cNvPr>
          <p:cNvSpPr>
            <a:spLocks noGrp="1"/>
          </p:cNvSpPr>
          <p:nvPr>
            <p:ph type="title"/>
          </p:nvPr>
        </p:nvSpPr>
        <p:spPr/>
        <p:txBody>
          <a:bodyPr/>
          <a:lstStyle/>
          <a:p>
            <a:r>
              <a:rPr kumimoji="1" lang="ja-JP" altLang="en-US"/>
              <a:t>前の動画の要点</a:t>
            </a:r>
          </a:p>
        </p:txBody>
      </p:sp>
      <p:sp>
        <p:nvSpPr>
          <p:cNvPr id="3" name="コンテンツ プレースホルダー 2">
            <a:extLst>
              <a:ext uri="{FF2B5EF4-FFF2-40B4-BE49-F238E27FC236}">
                <a16:creationId xmlns:a16="http://schemas.microsoft.com/office/drawing/2014/main" id="{DEDF6EAD-5C50-2548-B46D-88FCA24B3BC2}"/>
              </a:ext>
            </a:extLst>
          </p:cNvPr>
          <p:cNvSpPr>
            <a:spLocks noGrp="1"/>
          </p:cNvSpPr>
          <p:nvPr>
            <p:ph idx="1"/>
          </p:nvPr>
        </p:nvSpPr>
        <p:spPr/>
        <p:txBody>
          <a:bodyPr>
            <a:normAutofit/>
          </a:bodyPr>
          <a:lstStyle/>
          <a:p>
            <a:r>
              <a:rPr kumimoji="1" lang="en-US" altLang="ja-JP" dirty="0"/>
              <a:t>Google</a:t>
            </a:r>
            <a:r>
              <a:rPr kumimoji="1" lang="ja-JP" altLang="en-US"/>
              <a:t>によるユーザ認証を受けた学生は、６文字のコードでクラスに参加できる</a:t>
            </a:r>
            <a:endParaRPr kumimoji="1" lang="en-US" altLang="ja-JP" dirty="0"/>
          </a:p>
          <a:p>
            <a:r>
              <a:rPr lang="ja-JP" altLang="en-US"/>
              <a:t>パソコンのみでなく、スマホやタブレットからも利用できる（教員も生徒</a:t>
            </a:r>
            <a:r>
              <a:rPr lang="ja-JP" altLang="en-JP"/>
              <a:t>も</a:t>
            </a:r>
            <a:r>
              <a:rPr lang="ja-JP" altLang="en-US"/>
              <a:t>）</a:t>
            </a:r>
            <a:endParaRPr lang="en-US" altLang="ja-JP" dirty="0"/>
          </a:p>
          <a:p>
            <a:r>
              <a:rPr lang="ja-JP" altLang="en-US"/>
              <a:t>生徒</a:t>
            </a:r>
            <a:r>
              <a:rPr kumimoji="1" lang="ja-JP" altLang="en-US"/>
              <a:t>とのコミュニケーションは</a:t>
            </a:r>
            <a:r>
              <a:rPr kumimoji="1" lang="ja-JP" altLang="en-US">
                <a:solidFill>
                  <a:srgbClr val="00B050"/>
                </a:solidFill>
              </a:rPr>
              <a:t>ストリーム</a:t>
            </a:r>
            <a:r>
              <a:rPr kumimoji="1" lang="ja-JP" altLang="en-US"/>
              <a:t>に集約されている</a:t>
            </a:r>
            <a:endParaRPr kumimoji="1" lang="en-US" altLang="ja-JP" dirty="0"/>
          </a:p>
          <a:p>
            <a:r>
              <a:rPr lang="ja-JP" altLang="en-US"/>
              <a:t>教材の提供、課題の提出や評価は</a:t>
            </a:r>
            <a:r>
              <a:rPr lang="ja-JP" altLang="en-US">
                <a:solidFill>
                  <a:schemeClr val="accent5"/>
                </a:solidFill>
              </a:rPr>
              <a:t>授業</a:t>
            </a:r>
            <a:r>
              <a:rPr lang="ja-JP" altLang="en-US"/>
              <a:t>に集約されている</a:t>
            </a:r>
            <a:endParaRPr kumimoji="1" lang="en-US" altLang="ja-JP" dirty="0"/>
          </a:p>
          <a:p>
            <a:r>
              <a:rPr lang="ja-JP" altLang="en-US"/>
              <a:t>課題には関連する教材、</a:t>
            </a:r>
            <a:r>
              <a:rPr lang="en-US" altLang="ja-JP" dirty="0"/>
              <a:t>URL</a:t>
            </a:r>
            <a:r>
              <a:rPr lang="ja-JP" altLang="en-US"/>
              <a:t>、</a:t>
            </a:r>
            <a:r>
              <a:rPr lang="en-US" altLang="ja-JP" dirty="0"/>
              <a:t>YouTube</a:t>
            </a:r>
            <a:r>
              <a:rPr lang="ja-JP" altLang="en-US"/>
              <a:t>動画などを添付できる</a:t>
            </a:r>
            <a:endParaRPr lang="en-US" altLang="ja-JP" dirty="0"/>
          </a:p>
          <a:p>
            <a:r>
              <a:rPr kumimoji="1" lang="ja-JP" altLang="en-US"/>
              <a:t>提出課題の採点作業のインタフェースを単純化してある</a:t>
            </a:r>
            <a:endParaRPr kumimoji="1" lang="en-US" altLang="ja-JP" dirty="0"/>
          </a:p>
        </p:txBody>
      </p:sp>
      <p:sp>
        <p:nvSpPr>
          <p:cNvPr id="4" name="Slide Number Placeholder 3">
            <a:extLst>
              <a:ext uri="{FF2B5EF4-FFF2-40B4-BE49-F238E27FC236}">
                <a16:creationId xmlns:a16="http://schemas.microsoft.com/office/drawing/2014/main" id="{55A60276-9599-2346-8E72-0137902553D5}"/>
              </a:ext>
            </a:extLst>
          </p:cNvPr>
          <p:cNvSpPr>
            <a:spLocks noGrp="1"/>
          </p:cNvSpPr>
          <p:nvPr>
            <p:ph type="sldNum" sz="quarter" idx="12"/>
          </p:nvPr>
        </p:nvSpPr>
        <p:spPr/>
        <p:txBody>
          <a:bodyPr/>
          <a:lstStyle/>
          <a:p>
            <a:fld id="{42790962-CE9A-2A41-A43E-2C8FD03A0A4B}" type="slidenum">
              <a:rPr lang="en-JP" smtClean="0"/>
              <a:pPr/>
              <a:t>6</a:t>
            </a:fld>
            <a:endParaRPr lang="en-JP"/>
          </a:p>
        </p:txBody>
      </p:sp>
      <p:pic>
        <p:nvPicPr>
          <p:cNvPr id="8" name="Audio 7">
            <a:hlinkClick r:id="" action="ppaction://media"/>
            <a:extLst>
              <a:ext uri="{FF2B5EF4-FFF2-40B4-BE49-F238E27FC236}">
                <a16:creationId xmlns:a16="http://schemas.microsoft.com/office/drawing/2014/main" id="{6D9B3693-3CA6-7646-BD35-137C1BED4D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293184556"/>
      </p:ext>
    </p:extLst>
  </p:cSld>
  <p:clrMapOvr>
    <a:masterClrMapping/>
  </p:clrMapOvr>
  <mc:AlternateContent xmlns:mc="http://schemas.openxmlformats.org/markup-compatibility/2006" xmlns:p14="http://schemas.microsoft.com/office/powerpoint/2010/main">
    <mc:Choice Requires="p14">
      <p:transition spd="slow" p14:dur="2000" advTm="47524"/>
    </mc:Choice>
    <mc:Fallback xmlns="">
      <p:transition spd="slow" advTm="475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D819EC2-EC85-3346-940C-0BB8F826662F}"/>
              </a:ext>
            </a:extLst>
          </p:cNvPr>
          <p:cNvSpPr>
            <a:spLocks noGrp="1"/>
          </p:cNvSpPr>
          <p:nvPr>
            <p:ph type="title"/>
          </p:nvPr>
        </p:nvSpPr>
        <p:spPr/>
        <p:txBody>
          <a:bodyPr/>
          <a:lstStyle/>
          <a:p>
            <a:r>
              <a:rPr lang="ja-JP" altLang="en-US"/>
              <a:t>提供する機能は４つのみ</a:t>
            </a:r>
            <a:endParaRPr kumimoji="1" lang="ja-JP" altLang="en-US"/>
          </a:p>
        </p:txBody>
      </p:sp>
      <p:pic>
        <p:nvPicPr>
          <p:cNvPr id="4" name="コンテンツ プレースホルダー 3">
            <a:extLst>
              <a:ext uri="{FF2B5EF4-FFF2-40B4-BE49-F238E27FC236}">
                <a16:creationId xmlns:a16="http://schemas.microsoft.com/office/drawing/2014/main" id="{4DCF3C73-C4C5-E643-8985-E6DDCA24432B}"/>
              </a:ext>
            </a:extLst>
          </p:cNvPr>
          <p:cNvPicPr>
            <a:picLocks noGrp="1" noChangeAspect="1"/>
          </p:cNvPicPr>
          <p:nvPr>
            <p:ph idx="1"/>
          </p:nvPr>
        </p:nvPicPr>
        <p:blipFill>
          <a:blip r:embed="rId6" cstate="screen">
            <a:extLst>
              <a:ext uri="{28A0092B-C50C-407E-A947-70E740481C1C}">
                <a14:useLocalDpi xmlns:a14="http://schemas.microsoft.com/office/drawing/2010/main"/>
              </a:ext>
            </a:extLst>
          </a:blip>
          <a:stretch>
            <a:fillRect/>
          </a:stretch>
        </p:blipFill>
        <p:spPr>
          <a:xfrm>
            <a:off x="2725275" y="1825625"/>
            <a:ext cx="6741450" cy="4351338"/>
          </a:xfrm>
          <a:prstGeom prst="rect">
            <a:avLst/>
          </a:prstGeom>
        </p:spPr>
      </p:pic>
      <p:sp>
        <p:nvSpPr>
          <p:cNvPr id="3" name="Slide Number Placeholder 2">
            <a:extLst>
              <a:ext uri="{FF2B5EF4-FFF2-40B4-BE49-F238E27FC236}">
                <a16:creationId xmlns:a16="http://schemas.microsoft.com/office/drawing/2014/main" id="{1EF4E33C-04BE-504E-AEE8-0C92D94CA1AC}"/>
              </a:ext>
            </a:extLst>
          </p:cNvPr>
          <p:cNvSpPr>
            <a:spLocks noGrp="1"/>
          </p:cNvSpPr>
          <p:nvPr>
            <p:ph type="sldNum" sz="quarter" idx="12"/>
          </p:nvPr>
        </p:nvSpPr>
        <p:spPr/>
        <p:txBody>
          <a:bodyPr/>
          <a:lstStyle/>
          <a:p>
            <a:fld id="{42790962-CE9A-2A41-A43E-2C8FD03A0A4B}" type="slidenum">
              <a:rPr lang="en-JP" smtClean="0"/>
              <a:pPr/>
              <a:t>7</a:t>
            </a:fld>
            <a:endParaRPr lang="en-JP"/>
          </a:p>
        </p:txBody>
      </p:sp>
      <p:sp>
        <p:nvSpPr>
          <p:cNvPr id="5" name="Oval 4">
            <a:extLst>
              <a:ext uri="{FF2B5EF4-FFF2-40B4-BE49-F238E27FC236}">
                <a16:creationId xmlns:a16="http://schemas.microsoft.com/office/drawing/2014/main" id="{5B0E6B6F-8533-9C41-A56B-FCADD50F0CF8}"/>
              </a:ext>
            </a:extLst>
          </p:cNvPr>
          <p:cNvSpPr/>
          <p:nvPr/>
        </p:nvSpPr>
        <p:spPr>
          <a:xfrm>
            <a:off x="5029200" y="2420471"/>
            <a:ext cx="1963271" cy="363070"/>
          </a:xfrm>
          <a:prstGeom prst="ellipse">
            <a:avLst/>
          </a:prstGeom>
          <a:noFill/>
          <a:ln w="63500"/>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9" name="Audio 18">
            <a:hlinkClick r:id="" action="ppaction://media"/>
            <a:extLst>
              <a:ext uri="{FF2B5EF4-FFF2-40B4-BE49-F238E27FC236}">
                <a16:creationId xmlns:a16="http://schemas.microsoft.com/office/drawing/2014/main" id="{A461003A-99CC-A842-AA33-201A53D47E7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1699698661"/>
      </p:ext>
    </p:extLst>
  </p:cSld>
  <p:clrMapOvr>
    <a:masterClrMapping/>
  </p:clrMapOvr>
  <mc:AlternateContent xmlns:mc="http://schemas.openxmlformats.org/markup-compatibility/2006" xmlns:p14="http://schemas.microsoft.com/office/powerpoint/2010/main">
    <mc:Choice Requires="p14">
      <p:transition spd="slow" p14:dur="2000" advTm="40667"/>
    </mc:Choice>
    <mc:Fallback xmlns="">
      <p:transition spd="slow" advTm="40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par>
                          <p:cTn id="7" fill="hold">
                            <p:stCondLst>
                              <p:cond delay="0"/>
                            </p:stCondLst>
                            <p:childTnLst>
                              <p:par>
                                <p:cTn id="8" presetID="21" presetClass="entr" presetSubtype="1" fill="hold" grpId="0" nodeType="afterEffect">
                                  <p:stCondLst>
                                    <p:cond delay="1500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9"/>
                </p:tgtEl>
              </p:cMediaNode>
            </p:audio>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56C3886-BBE4-864E-9BBE-447852630F87}"/>
              </a:ext>
            </a:extLst>
          </p:cNvPr>
          <p:cNvSpPr>
            <a:spLocks noGrp="1"/>
          </p:cNvSpPr>
          <p:nvPr>
            <p:ph type="title"/>
          </p:nvPr>
        </p:nvSpPr>
        <p:spPr/>
        <p:txBody>
          <a:bodyPr/>
          <a:lstStyle/>
          <a:p>
            <a:r>
              <a:rPr kumimoji="1" lang="ja-JP" altLang="en-US"/>
              <a:t>ストリーム</a:t>
            </a:r>
          </a:p>
        </p:txBody>
      </p:sp>
      <p:sp>
        <p:nvSpPr>
          <p:cNvPr id="3" name="コンテンツ プレースホルダー 2">
            <a:extLst>
              <a:ext uri="{FF2B5EF4-FFF2-40B4-BE49-F238E27FC236}">
                <a16:creationId xmlns:a16="http://schemas.microsoft.com/office/drawing/2014/main" id="{B2ACE173-AAEF-F04A-AC1D-9157E6B3C4F3}"/>
              </a:ext>
            </a:extLst>
          </p:cNvPr>
          <p:cNvSpPr>
            <a:spLocks noGrp="1"/>
          </p:cNvSpPr>
          <p:nvPr>
            <p:ph idx="1"/>
          </p:nvPr>
        </p:nvSpPr>
        <p:spPr/>
        <p:txBody>
          <a:bodyPr/>
          <a:lstStyle/>
          <a:p>
            <a:pPr marL="514350" indent="-514350">
              <a:buFont typeface="+mj-lt"/>
              <a:buAutoNum type="arabicPeriod"/>
            </a:pPr>
            <a:r>
              <a:rPr kumimoji="1" lang="ja-JP" altLang="en-US" b="1">
                <a:solidFill>
                  <a:srgbClr val="00B050"/>
                </a:solidFill>
                <a:latin typeface="Yu Gothic" panose="020B0400000000000000" pitchFamily="34" charset="-128"/>
                <a:ea typeface="Yu Gothic" panose="020B0400000000000000" pitchFamily="34" charset="-128"/>
              </a:rPr>
              <a:t>ストリーム</a:t>
            </a:r>
            <a:r>
              <a:rPr kumimoji="1" lang="ja-JP" altLang="en-US" b="1">
                <a:latin typeface="Yu Gothic" panose="020B0400000000000000" pitchFamily="34" charset="-128"/>
                <a:ea typeface="Yu Gothic" panose="020B0400000000000000" pitchFamily="34" charset="-128"/>
              </a:rPr>
              <a:t>ページ</a:t>
            </a:r>
            <a:br>
              <a:rPr kumimoji="1" lang="en-US" altLang="ja-JP" dirty="0"/>
            </a:br>
            <a:r>
              <a:rPr kumimoji="1" lang="ja-JP" altLang="en-US"/>
              <a:t>クラスとやりとりをする画面</a:t>
            </a:r>
            <a:br>
              <a:rPr kumimoji="1" lang="en-US" altLang="ja-JP" dirty="0"/>
            </a:br>
            <a:r>
              <a:rPr kumimoji="1" lang="ja-JP" altLang="en-US"/>
              <a:t>お知らせ（即時</a:t>
            </a:r>
            <a:r>
              <a:rPr kumimoji="1" lang="en-US" altLang="ja-JP" dirty="0"/>
              <a:t>/</a:t>
            </a:r>
            <a:r>
              <a:rPr kumimoji="1" lang="ja-JP" altLang="en-US"/>
              <a:t>スケジュール設定）、生徒の投稿への返信</a:t>
            </a:r>
            <a:endParaRPr kumimoji="1" lang="en-US" altLang="ja-JP" dirty="0"/>
          </a:p>
          <a:p>
            <a:pPr marL="514350" indent="-514350">
              <a:buFont typeface="+mj-lt"/>
              <a:buAutoNum type="arabicPeriod"/>
            </a:pPr>
            <a:r>
              <a:rPr lang="ja-JP" altLang="en-US">
                <a:solidFill>
                  <a:schemeClr val="accent5"/>
                </a:solidFill>
              </a:rPr>
              <a:t>授業</a:t>
            </a:r>
            <a:r>
              <a:rPr lang="ja-JP" altLang="en-US"/>
              <a:t>ページ</a:t>
            </a:r>
            <a:br>
              <a:rPr lang="en-US" altLang="ja-JP" dirty="0"/>
            </a:br>
            <a:r>
              <a:rPr lang="ja-JP" altLang="en-US"/>
              <a:t>クラスに課題を出題する画面</a:t>
            </a:r>
            <a:endParaRPr lang="en-US" altLang="ja-JP" dirty="0"/>
          </a:p>
          <a:p>
            <a:pPr marL="514350" indent="-514350">
              <a:buFont typeface="+mj-lt"/>
              <a:buAutoNum type="arabicPeriod"/>
            </a:pPr>
            <a:r>
              <a:rPr kumimoji="1" lang="ja-JP" altLang="en-US">
                <a:solidFill>
                  <a:schemeClr val="accent4"/>
                </a:solidFill>
              </a:rPr>
              <a:t>メンバー</a:t>
            </a:r>
            <a:r>
              <a:rPr kumimoji="1" lang="ja-JP" altLang="en-US"/>
              <a:t>ページ</a:t>
            </a:r>
            <a:br>
              <a:rPr kumimoji="1" lang="en-US" altLang="ja-JP" dirty="0"/>
            </a:br>
            <a:r>
              <a:rPr kumimoji="1" lang="ja-JP" altLang="en-US"/>
              <a:t>生徒の進捗状況を確認する画面</a:t>
            </a:r>
            <a:endParaRPr kumimoji="1" lang="en-US" altLang="ja-JP" dirty="0"/>
          </a:p>
          <a:p>
            <a:pPr marL="514350" indent="-514350">
              <a:buFont typeface="+mj-lt"/>
              <a:buAutoNum type="arabicPeriod"/>
            </a:pPr>
            <a:r>
              <a:rPr lang="ja-JP" altLang="en-US">
                <a:solidFill>
                  <a:schemeClr val="accent2"/>
                </a:solidFill>
              </a:rPr>
              <a:t>採点</a:t>
            </a:r>
            <a:r>
              <a:rPr lang="ja-JP" altLang="en-US"/>
              <a:t>ページ</a:t>
            </a:r>
            <a:br>
              <a:rPr lang="en-US" altLang="ja-JP" dirty="0"/>
            </a:br>
            <a:r>
              <a:rPr lang="ja-JP" altLang="en-US"/>
              <a:t>提出課題を採点する画面</a:t>
            </a:r>
            <a:endParaRPr lang="en-US" altLang="ja-JP" dirty="0"/>
          </a:p>
        </p:txBody>
      </p:sp>
      <p:sp>
        <p:nvSpPr>
          <p:cNvPr id="4" name="Slide Number Placeholder 3">
            <a:extLst>
              <a:ext uri="{FF2B5EF4-FFF2-40B4-BE49-F238E27FC236}">
                <a16:creationId xmlns:a16="http://schemas.microsoft.com/office/drawing/2014/main" id="{C5F59229-2A7F-E64F-B423-A990DE156BC0}"/>
              </a:ext>
            </a:extLst>
          </p:cNvPr>
          <p:cNvSpPr>
            <a:spLocks noGrp="1"/>
          </p:cNvSpPr>
          <p:nvPr>
            <p:ph type="sldNum" sz="quarter" idx="12"/>
          </p:nvPr>
        </p:nvSpPr>
        <p:spPr/>
        <p:txBody>
          <a:bodyPr/>
          <a:lstStyle/>
          <a:p>
            <a:fld id="{42790962-CE9A-2A41-A43E-2C8FD03A0A4B}" type="slidenum">
              <a:rPr lang="en-JP" smtClean="0"/>
              <a:pPr/>
              <a:t>8</a:t>
            </a:fld>
            <a:endParaRPr lang="en-JP"/>
          </a:p>
        </p:txBody>
      </p:sp>
      <p:pic>
        <p:nvPicPr>
          <p:cNvPr id="6" name="コンテンツ プレースホルダー 3">
            <a:extLst>
              <a:ext uri="{FF2B5EF4-FFF2-40B4-BE49-F238E27FC236}">
                <a16:creationId xmlns:a16="http://schemas.microsoft.com/office/drawing/2014/main" id="{8139C689-3D7D-204E-99B0-1909DFCF505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51234" y="3386657"/>
            <a:ext cx="4461932" cy="2880000"/>
          </a:xfrm>
          <a:prstGeom prst="rect">
            <a:avLst/>
          </a:prstGeom>
        </p:spPr>
      </p:pic>
      <p:pic>
        <p:nvPicPr>
          <p:cNvPr id="11" name="Audio 10">
            <a:hlinkClick r:id="" action="ppaction://media"/>
            <a:extLst>
              <a:ext uri="{FF2B5EF4-FFF2-40B4-BE49-F238E27FC236}">
                <a16:creationId xmlns:a16="http://schemas.microsoft.com/office/drawing/2014/main" id="{90782709-8E71-104A-8C0F-C5AD6526361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581943292"/>
      </p:ext>
    </p:extLst>
  </p:cSld>
  <p:clrMapOvr>
    <a:masterClrMapping/>
  </p:clrMapOvr>
  <mc:AlternateContent xmlns:mc="http://schemas.openxmlformats.org/markup-compatibility/2006" xmlns:p14="http://schemas.microsoft.com/office/powerpoint/2010/main">
    <mc:Choice Requires="p14">
      <p:transition spd="slow" p14:dur="2000" advTm="7092"/>
    </mc:Choice>
    <mc:Fallback xmlns="">
      <p:transition spd="slow" advTm="7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19838-3036-354D-A5BF-F3767AD8841E}"/>
              </a:ext>
            </a:extLst>
          </p:cNvPr>
          <p:cNvSpPr>
            <a:spLocks noGrp="1"/>
          </p:cNvSpPr>
          <p:nvPr>
            <p:ph type="title"/>
          </p:nvPr>
        </p:nvSpPr>
        <p:spPr/>
        <p:txBody>
          <a:bodyPr/>
          <a:lstStyle/>
          <a:p>
            <a:r>
              <a:rPr kumimoji="1" lang="ja-JP" altLang="en-US"/>
              <a:t>ストリーム</a:t>
            </a:r>
          </a:p>
        </p:txBody>
      </p:sp>
      <p:sp>
        <p:nvSpPr>
          <p:cNvPr id="4" name="Slide Number Placeholder 3">
            <a:extLst>
              <a:ext uri="{FF2B5EF4-FFF2-40B4-BE49-F238E27FC236}">
                <a16:creationId xmlns:a16="http://schemas.microsoft.com/office/drawing/2014/main" id="{FC58EFA5-C520-314D-A013-CFFE2B7801B9}"/>
              </a:ext>
            </a:extLst>
          </p:cNvPr>
          <p:cNvSpPr>
            <a:spLocks noGrp="1"/>
          </p:cNvSpPr>
          <p:nvPr>
            <p:ph type="sldNum" sz="quarter" idx="12"/>
          </p:nvPr>
        </p:nvSpPr>
        <p:spPr/>
        <p:txBody>
          <a:bodyPr/>
          <a:lstStyle/>
          <a:p>
            <a:fld id="{42790962-CE9A-2A41-A43E-2C8FD03A0A4B}" type="slidenum">
              <a:rPr lang="en-JP" smtClean="0"/>
              <a:pPr/>
              <a:t>9</a:t>
            </a:fld>
            <a:endParaRPr lang="en-JP"/>
          </a:p>
        </p:txBody>
      </p:sp>
      <p:pic>
        <p:nvPicPr>
          <p:cNvPr id="5" name="コンテンツ プレースホルダー 3">
            <a:extLst>
              <a:ext uri="{FF2B5EF4-FFF2-40B4-BE49-F238E27FC236}">
                <a16:creationId xmlns:a16="http://schemas.microsoft.com/office/drawing/2014/main" id="{0F16F416-59D6-FE42-8A6F-3C41DA403CD8}"/>
              </a:ext>
            </a:extLst>
          </p:cNvPr>
          <p:cNvPicPr>
            <a:picLocks noGrp="1" noChangeAspect="1"/>
          </p:cNvPicPr>
          <p:nvPr>
            <p:ph idx="1"/>
          </p:nvPr>
        </p:nvPicPr>
        <p:blipFill>
          <a:blip r:embed="rId5" cstate="screen">
            <a:extLst>
              <a:ext uri="{28A0092B-C50C-407E-A947-70E740481C1C}">
                <a14:useLocalDpi xmlns:a14="http://schemas.microsoft.com/office/drawing/2010/main"/>
              </a:ext>
            </a:extLst>
          </a:blip>
          <a:stretch>
            <a:fillRect/>
          </a:stretch>
        </p:blipFill>
        <p:spPr>
          <a:xfrm>
            <a:off x="2736850" y="1829594"/>
            <a:ext cx="6718300" cy="4343400"/>
          </a:xfrm>
          <a:prstGeom prst="rect">
            <a:avLst/>
          </a:prstGeom>
        </p:spPr>
      </p:pic>
      <p:sp>
        <p:nvSpPr>
          <p:cNvPr id="7" name="TextBox 6">
            <a:extLst>
              <a:ext uri="{FF2B5EF4-FFF2-40B4-BE49-F238E27FC236}">
                <a16:creationId xmlns:a16="http://schemas.microsoft.com/office/drawing/2014/main" id="{F739E33D-D727-D94A-A333-E77B2FB1CB42}"/>
              </a:ext>
            </a:extLst>
          </p:cNvPr>
          <p:cNvSpPr txBox="1"/>
          <p:nvPr/>
        </p:nvSpPr>
        <p:spPr>
          <a:xfrm>
            <a:off x="310243" y="2416629"/>
            <a:ext cx="2262158" cy="1477328"/>
          </a:xfrm>
          <a:prstGeom prst="rect">
            <a:avLst/>
          </a:prstGeom>
          <a:noFill/>
        </p:spPr>
        <p:txBody>
          <a:bodyPr wrap="none" rtlCol="0">
            <a:spAutoFit/>
          </a:bodyPr>
          <a:lstStyle/>
          <a:p>
            <a:r>
              <a:rPr kumimoji="1" lang="ja-JP" altLang="en-US"/>
              <a:t>新しい投稿が必ず</a:t>
            </a:r>
            <a:endParaRPr kumimoji="1" lang="en-US" altLang="ja-JP" dirty="0"/>
          </a:p>
          <a:p>
            <a:r>
              <a:rPr kumimoji="1" lang="ja-JP" altLang="en-US"/>
              <a:t>上に来る</a:t>
            </a:r>
            <a:endParaRPr kumimoji="1" lang="en-US" altLang="ja-JP" dirty="0"/>
          </a:p>
          <a:p>
            <a:endParaRPr kumimoji="1" lang="en-US" altLang="ja-JP" dirty="0"/>
          </a:p>
          <a:p>
            <a:r>
              <a:rPr kumimoji="1" lang="en-US" altLang="ja-JP" dirty="0"/>
              <a:t>Facebook</a:t>
            </a:r>
            <a:r>
              <a:rPr kumimoji="1" lang="ja-JP" altLang="en-US"/>
              <a:t>や</a:t>
            </a:r>
            <a:r>
              <a:rPr kumimoji="1" lang="en-US" altLang="ja-JP" dirty="0"/>
              <a:t>Twitter</a:t>
            </a:r>
            <a:r>
              <a:rPr kumimoji="1" lang="ja-JP" altLang="en-US"/>
              <a:t>の</a:t>
            </a:r>
            <a:endParaRPr kumimoji="1" lang="en-US" altLang="ja-JP" dirty="0"/>
          </a:p>
          <a:p>
            <a:r>
              <a:rPr kumimoji="1" lang="ja-JP" altLang="en-US"/>
              <a:t>タイムラインと同じ</a:t>
            </a:r>
          </a:p>
        </p:txBody>
      </p:sp>
      <p:pic>
        <p:nvPicPr>
          <p:cNvPr id="8" name="Audio 7">
            <a:hlinkClick r:id="" action="ppaction://media"/>
            <a:extLst>
              <a:ext uri="{FF2B5EF4-FFF2-40B4-BE49-F238E27FC236}">
                <a16:creationId xmlns:a16="http://schemas.microsoft.com/office/drawing/2014/main" id="{AA3F5957-AB8E-4B48-985A-FFC89F050C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712869625"/>
      </p:ext>
    </p:extLst>
  </p:cSld>
  <p:clrMapOvr>
    <a:masterClrMapping/>
  </p:clrMapOvr>
  <mc:AlternateContent xmlns:mc="http://schemas.openxmlformats.org/markup-compatibility/2006" xmlns:p14="http://schemas.microsoft.com/office/powerpoint/2010/main">
    <mc:Choice Requires="p14">
      <p:transition spd="slow" p14:dur="2000" advTm="13112"/>
    </mc:Choice>
    <mc:Fallback xmlns="">
      <p:transition spd="slow" advTm="13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2.4|6|9.1|7.3|4.6"/>
</p:tagLst>
</file>

<file path=ppt/tags/tag2.xml><?xml version="1.0" encoding="utf-8"?>
<p:tagLst xmlns:a="http://schemas.openxmlformats.org/drawingml/2006/main" xmlns:r="http://schemas.openxmlformats.org/officeDocument/2006/relationships" xmlns:p="http://schemas.openxmlformats.org/presentationml/2006/main">
  <p:tag name="TIMING" val="|44.3"/>
</p:tagLst>
</file>

<file path=ppt/tags/tag3.xml><?xml version="1.0" encoding="utf-8"?>
<p:tagLst xmlns:a="http://schemas.openxmlformats.org/drawingml/2006/main" xmlns:r="http://schemas.openxmlformats.org/officeDocument/2006/relationships" xmlns:p="http://schemas.openxmlformats.org/presentationml/2006/main">
  <p:tag name="TIMING" val="|2.7|2.4|1.7|2|1.7|1.7|1.8"/>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EC School Color 2020 (16x9)" id="{A7207A59-294D-8042-8274-D98CA16AB87D}" vid="{845ABB0A-82FD-0540-8F83-2703E20DAEF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テーマ</Template>
  <TotalTime>479</TotalTime>
  <Words>3127</Words>
  <Application>Microsoft Macintosh PowerPoint</Application>
  <PresentationFormat>Widescreen</PresentationFormat>
  <Paragraphs>407</Paragraphs>
  <Slides>32</Slides>
  <Notes>32</Notes>
  <HiddenSlides>0</HiddenSlides>
  <MMClips>32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inherit</vt:lpstr>
      <vt:lpstr>KsoTouryuN</vt:lpstr>
      <vt:lpstr>Yu Gothic</vt:lpstr>
      <vt:lpstr>Arial</vt:lpstr>
      <vt:lpstr>Calibri</vt:lpstr>
      <vt:lpstr>Calibri Light</vt:lpstr>
      <vt:lpstr>Office テーマ</vt:lpstr>
      <vt:lpstr>PowerPoint Presentation</vt:lpstr>
      <vt:lpstr>Google ClassroomはLMSのひとつ</vt:lpstr>
      <vt:lpstr>Google Classroomでできること</vt:lpstr>
      <vt:lpstr>このスライドに現れる用語</vt:lpstr>
      <vt:lpstr>Google Classroomとは</vt:lpstr>
      <vt:lpstr>前の動画の要点</vt:lpstr>
      <vt:lpstr>提供する機能は４つのみ</vt:lpstr>
      <vt:lpstr>ストリーム</vt:lpstr>
      <vt:lpstr>ストリーム</vt:lpstr>
      <vt:lpstr>ストリーム</vt:lpstr>
      <vt:lpstr>ストリーム</vt:lpstr>
      <vt:lpstr>ストリーム</vt:lpstr>
      <vt:lpstr>授業</vt:lpstr>
      <vt:lpstr>授業</vt:lpstr>
      <vt:lpstr>授業</vt:lpstr>
      <vt:lpstr>授業</vt:lpstr>
      <vt:lpstr>授業</vt:lpstr>
      <vt:lpstr>メンバー</vt:lpstr>
      <vt:lpstr>メンバー</vt:lpstr>
      <vt:lpstr>採点</vt:lpstr>
      <vt:lpstr>採点</vt:lpstr>
      <vt:lpstr>採点</vt:lpstr>
      <vt:lpstr>採点</vt:lpstr>
      <vt:lpstr>採点</vt:lpstr>
      <vt:lpstr>採点</vt:lpstr>
      <vt:lpstr>採点</vt:lpstr>
      <vt:lpstr>採点</vt:lpstr>
      <vt:lpstr>Classroomにおける教師のワークフロー例</vt:lpstr>
      <vt:lpstr>生徒のClassroomには３つの要素が現れる</vt:lpstr>
      <vt:lpstr>Classroomを用いた出席調査について</vt:lpstr>
      <vt:lpstr>教材に用いるコンテンツについて</vt:lpstr>
      <vt:lpstr>最後に</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Google Classroom</dc:title>
  <dc:creator>Microsoft Office User</dc:creator>
  <cp:lastModifiedBy>K. Luto</cp:lastModifiedBy>
  <cp:revision>83</cp:revision>
  <cp:lastPrinted>2020-04-22T12:49:02Z</cp:lastPrinted>
  <dcterms:created xsi:type="dcterms:W3CDTF">2020-04-14T23:57:24Z</dcterms:created>
  <dcterms:modified xsi:type="dcterms:W3CDTF">2020-04-22T12:49:07Z</dcterms:modified>
</cp:coreProperties>
</file>